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33"/>
  </p:notesMasterIdLst>
  <p:sldIdLst>
    <p:sldId id="256" r:id="rId2"/>
    <p:sldId id="317" r:id="rId3"/>
    <p:sldId id="319" r:id="rId4"/>
    <p:sldId id="320" r:id="rId5"/>
    <p:sldId id="322" r:id="rId6"/>
    <p:sldId id="323" r:id="rId7"/>
    <p:sldId id="324" r:id="rId8"/>
    <p:sldId id="325" r:id="rId9"/>
    <p:sldId id="326" r:id="rId10"/>
    <p:sldId id="327" r:id="rId11"/>
    <p:sldId id="328" r:id="rId12"/>
    <p:sldId id="329" r:id="rId13"/>
    <p:sldId id="330" r:id="rId14"/>
    <p:sldId id="331" r:id="rId15"/>
    <p:sldId id="332" r:id="rId16"/>
    <p:sldId id="333" r:id="rId17"/>
    <p:sldId id="334" r:id="rId18"/>
    <p:sldId id="351" r:id="rId19"/>
    <p:sldId id="337" r:id="rId20"/>
    <p:sldId id="343" r:id="rId21"/>
    <p:sldId id="349" r:id="rId22"/>
    <p:sldId id="350" r:id="rId23"/>
    <p:sldId id="344" r:id="rId24"/>
    <p:sldId id="338" r:id="rId25"/>
    <p:sldId id="339" r:id="rId26"/>
    <p:sldId id="354" r:id="rId27"/>
    <p:sldId id="355" r:id="rId28"/>
    <p:sldId id="356" r:id="rId29"/>
    <p:sldId id="352" r:id="rId30"/>
    <p:sldId id="335" r:id="rId31"/>
    <p:sldId id="336" r:id="rId32"/>
  </p:sldIdLst>
  <p:sldSz cx="9144000" cy="5143500" type="screen16x9"/>
  <p:notesSz cx="6858000" cy="9144000"/>
  <p:embeddedFontLst>
    <p:embeddedFont>
      <p:font typeface="Bebas Neue" panose="020B0606020202050201" pitchFamily="34" charset="0"/>
      <p:regular r:id="rId34"/>
    </p:embeddedFont>
    <p:embeddedFont>
      <p:font typeface="Montserrat" panose="00000500000000000000" pitchFamily="2" charset="0"/>
      <p:regular r:id="rId35"/>
      <p:bold r:id="rId36"/>
      <p:italic r:id="rId37"/>
      <p:boldItalic r:id="rId38"/>
    </p:embeddedFont>
    <p:embeddedFont>
      <p:font typeface="Titillium Web" panose="00000500000000000000" pitchFamily="2" charset="0"/>
      <p:regular r:id="rId39"/>
      <p:bold r:id="rId40"/>
      <p:italic r:id="rId41"/>
      <p:boldItalic r:id="rId42"/>
    </p:embeddedFont>
    <p:embeddedFont>
      <p:font typeface="Titillium Web Light" panose="000004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96E79B-CEB8-4C61-900E-3E97FC207BAF}">
  <a:tblStyle styleId="{5C96E79B-CEB8-4C61-900E-3E97FC207B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47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429728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fad233110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fad233110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545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f76327ca34_0_2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3" name="Google Shape;2593;gf76327ca34_0_2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274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cb597d605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cb597d605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181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gcb597d60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0" name="Google Shape;3570;gcb597d60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37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gcb597d60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0" name="Google Shape;3570;gcb597d60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65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gcb597d60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0" name="Google Shape;3570;gcb597d60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536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gcb675c3222_0_1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6" name="Google Shape;3196;gcb675c3222_0_1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634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gf76327ca34_0_2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8" name="Google Shape;2808;gf76327ca34_0_2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219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f76327ca3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f76327ca3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565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f76327ca3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f76327ca3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2310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f76327ca3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f76327ca3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65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9"/>
        <p:cNvGrpSpPr/>
        <p:nvPr/>
      </p:nvGrpSpPr>
      <p:grpSpPr>
        <a:xfrm>
          <a:off x="0" y="0"/>
          <a:ext cx="0" cy="0"/>
          <a:chOff x="0" y="0"/>
          <a:chExt cx="0" cy="0"/>
        </a:xfrm>
      </p:grpSpPr>
      <p:sp>
        <p:nvSpPr>
          <p:cNvPr id="2890" name="Google Shape;2890;gf76327ca34_0_2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1" name="Google Shape;2891;gf76327ca34_0_2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753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f76327ca3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f76327ca3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024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f76327ca3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f76327ca3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351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f76327ca3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f76327ca3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597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f76327ca3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f76327ca3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270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cb675c322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cb675c322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734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8"/>
        <p:cNvGrpSpPr/>
        <p:nvPr/>
      </p:nvGrpSpPr>
      <p:grpSpPr>
        <a:xfrm>
          <a:off x="0" y="0"/>
          <a:ext cx="0" cy="0"/>
          <a:chOff x="0" y="0"/>
          <a:chExt cx="0" cy="0"/>
        </a:xfrm>
      </p:grpSpPr>
      <p:sp>
        <p:nvSpPr>
          <p:cNvPr id="3709" name="Google Shape;3709;gcb5b8cb8a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0" name="Google Shape;3710;gcb5b8cb8a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777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fad233110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fad2331100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63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cb5b8cb8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cb5b8cb8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584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f67d8f6e70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f67d8f6e70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07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f67d8f6e70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f67d8f6e7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117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f67d8f6e70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f67d8f6e7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537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f67d8f6e70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f67d8f6e7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21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f76327ca34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f76327ca34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627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143475" y="1007600"/>
            <a:ext cx="4280400" cy="26487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rgbClr val="191919"/>
              </a:buClr>
              <a:buSzPts val="5200"/>
              <a:buNone/>
              <a:defRPr sz="85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185589" y="3581675"/>
            <a:ext cx="42804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264"/>
        <p:cNvGrpSpPr/>
        <p:nvPr/>
      </p:nvGrpSpPr>
      <p:grpSpPr>
        <a:xfrm>
          <a:off x="0" y="0"/>
          <a:ext cx="0" cy="0"/>
          <a:chOff x="0" y="0"/>
          <a:chExt cx="0" cy="0"/>
        </a:xfrm>
      </p:grpSpPr>
      <p:sp>
        <p:nvSpPr>
          <p:cNvPr id="265" name="Google Shape;265;p18"/>
          <p:cNvSpPr/>
          <p:nvPr/>
        </p:nvSpPr>
        <p:spPr>
          <a:xfrm>
            <a:off x="-53050" y="-21900"/>
            <a:ext cx="9250200" cy="518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txBox="1">
            <a:spLocks noGrp="1"/>
          </p:cNvSpPr>
          <p:nvPr>
            <p:ph type="title"/>
          </p:nvPr>
        </p:nvSpPr>
        <p:spPr>
          <a:xfrm>
            <a:off x="787175" y="706400"/>
            <a:ext cx="4308300" cy="1615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8" name="Google Shape;268;p18"/>
          <p:cNvSpPr txBox="1">
            <a:spLocks noGrp="1"/>
          </p:cNvSpPr>
          <p:nvPr>
            <p:ph type="title" idx="2" hasCustomPrompt="1"/>
          </p:nvPr>
        </p:nvSpPr>
        <p:spPr>
          <a:xfrm>
            <a:off x="4920300" y="2698200"/>
            <a:ext cx="35037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6000"/>
              <a:buNone/>
              <a:defRPr sz="15000" b="0">
                <a:solidFill>
                  <a:schemeClr val="accent5"/>
                </a:solidFill>
              </a:defRPr>
            </a:lvl1pPr>
            <a:lvl2pPr lvl="1" algn="ctr" rtl="0">
              <a:spcBef>
                <a:spcPts val="0"/>
              </a:spcBef>
              <a:spcAft>
                <a:spcPts val="0"/>
              </a:spcAft>
              <a:buClr>
                <a:schemeClr val="accent5"/>
              </a:buClr>
              <a:buSzPts val="6000"/>
              <a:buNone/>
              <a:defRPr sz="6000">
                <a:solidFill>
                  <a:schemeClr val="accent5"/>
                </a:solidFill>
              </a:defRPr>
            </a:lvl2pPr>
            <a:lvl3pPr lvl="2" algn="ctr" rtl="0">
              <a:spcBef>
                <a:spcPts val="0"/>
              </a:spcBef>
              <a:spcAft>
                <a:spcPts val="0"/>
              </a:spcAft>
              <a:buClr>
                <a:schemeClr val="accent5"/>
              </a:buClr>
              <a:buSzPts val="6000"/>
              <a:buNone/>
              <a:defRPr sz="6000">
                <a:solidFill>
                  <a:schemeClr val="accent5"/>
                </a:solidFill>
              </a:defRPr>
            </a:lvl3pPr>
            <a:lvl4pPr lvl="3" algn="ctr" rtl="0">
              <a:spcBef>
                <a:spcPts val="0"/>
              </a:spcBef>
              <a:spcAft>
                <a:spcPts val="0"/>
              </a:spcAft>
              <a:buClr>
                <a:schemeClr val="accent5"/>
              </a:buClr>
              <a:buSzPts val="6000"/>
              <a:buNone/>
              <a:defRPr sz="6000">
                <a:solidFill>
                  <a:schemeClr val="accent5"/>
                </a:solidFill>
              </a:defRPr>
            </a:lvl4pPr>
            <a:lvl5pPr lvl="4" algn="ctr" rtl="0">
              <a:spcBef>
                <a:spcPts val="0"/>
              </a:spcBef>
              <a:spcAft>
                <a:spcPts val="0"/>
              </a:spcAft>
              <a:buClr>
                <a:schemeClr val="accent5"/>
              </a:buClr>
              <a:buSzPts val="6000"/>
              <a:buNone/>
              <a:defRPr sz="6000">
                <a:solidFill>
                  <a:schemeClr val="accent5"/>
                </a:solidFill>
              </a:defRPr>
            </a:lvl5pPr>
            <a:lvl6pPr lvl="5" algn="ctr" rtl="0">
              <a:spcBef>
                <a:spcPts val="0"/>
              </a:spcBef>
              <a:spcAft>
                <a:spcPts val="0"/>
              </a:spcAft>
              <a:buClr>
                <a:schemeClr val="accent5"/>
              </a:buClr>
              <a:buSzPts val="6000"/>
              <a:buNone/>
              <a:defRPr sz="6000">
                <a:solidFill>
                  <a:schemeClr val="accent5"/>
                </a:solidFill>
              </a:defRPr>
            </a:lvl6pPr>
            <a:lvl7pPr lvl="6" algn="ctr" rtl="0">
              <a:spcBef>
                <a:spcPts val="0"/>
              </a:spcBef>
              <a:spcAft>
                <a:spcPts val="0"/>
              </a:spcAft>
              <a:buClr>
                <a:schemeClr val="accent5"/>
              </a:buClr>
              <a:buSzPts val="6000"/>
              <a:buNone/>
              <a:defRPr sz="6000">
                <a:solidFill>
                  <a:schemeClr val="accent5"/>
                </a:solidFill>
              </a:defRPr>
            </a:lvl7pPr>
            <a:lvl8pPr lvl="7" algn="ctr" rtl="0">
              <a:spcBef>
                <a:spcPts val="0"/>
              </a:spcBef>
              <a:spcAft>
                <a:spcPts val="0"/>
              </a:spcAft>
              <a:buClr>
                <a:schemeClr val="accent5"/>
              </a:buClr>
              <a:buSzPts val="6000"/>
              <a:buNone/>
              <a:defRPr sz="6000">
                <a:solidFill>
                  <a:schemeClr val="accent5"/>
                </a:solidFill>
              </a:defRPr>
            </a:lvl8pPr>
            <a:lvl9pPr lvl="8" algn="ctr" rtl="0">
              <a:spcBef>
                <a:spcPts val="0"/>
              </a:spcBef>
              <a:spcAft>
                <a:spcPts val="0"/>
              </a:spcAft>
              <a:buClr>
                <a:schemeClr val="accent5"/>
              </a:buClr>
              <a:buSzPts val="6000"/>
              <a:buNone/>
              <a:defRPr sz="6000">
                <a:solidFill>
                  <a:schemeClr val="accent5"/>
                </a:solidFill>
              </a:defRPr>
            </a:lvl9pPr>
          </a:lstStyle>
          <a:p>
            <a:r>
              <a:t>xx%</a:t>
            </a:r>
          </a:p>
        </p:txBody>
      </p:sp>
      <p:sp>
        <p:nvSpPr>
          <p:cNvPr id="269" name="Google Shape;269;p18"/>
          <p:cNvSpPr txBox="1">
            <a:spLocks noGrp="1"/>
          </p:cNvSpPr>
          <p:nvPr>
            <p:ph type="subTitle" idx="1"/>
          </p:nvPr>
        </p:nvSpPr>
        <p:spPr>
          <a:xfrm>
            <a:off x="787175" y="2317500"/>
            <a:ext cx="27633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0" name="Google Shape;270;p18"/>
          <p:cNvGrpSpPr/>
          <p:nvPr/>
        </p:nvGrpSpPr>
        <p:grpSpPr>
          <a:xfrm>
            <a:off x="1807746" y="835655"/>
            <a:ext cx="6257878" cy="3623612"/>
            <a:chOff x="1807746" y="835655"/>
            <a:chExt cx="6257878" cy="3623612"/>
          </a:xfrm>
        </p:grpSpPr>
        <p:sp>
          <p:nvSpPr>
            <p:cNvPr id="271" name="Google Shape;271;p18"/>
            <p:cNvSpPr/>
            <p:nvPr/>
          </p:nvSpPr>
          <p:spPr>
            <a:xfrm>
              <a:off x="5478826" y="30209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a:off x="6873324" y="1842819"/>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4531706" y="41689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5785423" y="10291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7800642" y="8356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7923126" y="23763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4304056" y="269818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flipH="1">
              <a:off x="1807746" y="31983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flipH="1">
              <a:off x="5577477" y="43595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TITLE_ONLY_1_1_1_1_1_1">
    <p:spTree>
      <p:nvGrpSpPr>
        <p:cNvPr id="1" name="Shape 361"/>
        <p:cNvGrpSpPr/>
        <p:nvPr/>
      </p:nvGrpSpPr>
      <p:grpSpPr>
        <a:xfrm>
          <a:off x="0" y="0"/>
          <a:ext cx="0" cy="0"/>
          <a:chOff x="0" y="0"/>
          <a:chExt cx="0" cy="0"/>
        </a:xfrm>
      </p:grpSpPr>
      <p:sp>
        <p:nvSpPr>
          <p:cNvPr id="362" name="Google Shape;362;p24"/>
          <p:cNvSpPr txBox="1">
            <a:spLocks noGrp="1"/>
          </p:cNvSpPr>
          <p:nvPr>
            <p:ph type="title"/>
          </p:nvPr>
        </p:nvSpPr>
        <p:spPr>
          <a:xfrm>
            <a:off x="720025" y="377852"/>
            <a:ext cx="2769900" cy="1154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3" name="Google Shape;363;p24"/>
          <p:cNvSpPr/>
          <p:nvPr/>
        </p:nvSpPr>
        <p:spPr>
          <a:xfrm>
            <a:off x="25" y="4788450"/>
            <a:ext cx="9144000" cy="35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24"/>
          <p:cNvGrpSpPr/>
          <p:nvPr/>
        </p:nvGrpSpPr>
        <p:grpSpPr>
          <a:xfrm>
            <a:off x="383746" y="540006"/>
            <a:ext cx="8322435" cy="3905200"/>
            <a:chOff x="383746" y="540006"/>
            <a:chExt cx="8322435" cy="3905200"/>
          </a:xfrm>
        </p:grpSpPr>
        <p:grpSp>
          <p:nvGrpSpPr>
            <p:cNvPr id="365" name="Google Shape;365;p24"/>
            <p:cNvGrpSpPr/>
            <p:nvPr/>
          </p:nvGrpSpPr>
          <p:grpSpPr>
            <a:xfrm>
              <a:off x="383746" y="540006"/>
              <a:ext cx="8322435" cy="3905200"/>
              <a:chOff x="383746" y="540006"/>
              <a:chExt cx="8322435" cy="3905200"/>
            </a:xfrm>
          </p:grpSpPr>
          <p:sp>
            <p:nvSpPr>
              <p:cNvPr id="366" name="Google Shape;366;p24"/>
              <p:cNvSpPr/>
              <p:nvPr/>
            </p:nvSpPr>
            <p:spPr>
              <a:xfrm>
                <a:off x="3914096" y="31983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4135501" y="5400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3288181" y="19824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8537256" y="11519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383746" y="4403385"/>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66442" y="19885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3167431" y="4053325"/>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flipH="1">
                <a:off x="2265396" y="18791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flipH="1">
                <a:off x="8374677" y="23946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4"/>
            <p:cNvSpPr/>
            <p:nvPr/>
          </p:nvSpPr>
          <p:spPr>
            <a:xfrm>
              <a:off x="3912401" y="13886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24"/>
            <p:cNvGrpSpPr/>
            <p:nvPr/>
          </p:nvGrpSpPr>
          <p:grpSpPr>
            <a:xfrm>
              <a:off x="4351683" y="2360905"/>
              <a:ext cx="99806" cy="99809"/>
              <a:chOff x="3688596" y="3879680"/>
              <a:chExt cx="99806" cy="99809"/>
            </a:xfrm>
          </p:grpSpPr>
          <p:sp>
            <p:nvSpPr>
              <p:cNvPr id="377" name="Google Shape;377;p24"/>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460"/>
        <p:cNvGrpSpPr/>
        <p:nvPr/>
      </p:nvGrpSpPr>
      <p:grpSpPr>
        <a:xfrm>
          <a:off x="0" y="0"/>
          <a:ext cx="0" cy="0"/>
          <a:chOff x="0" y="0"/>
          <a:chExt cx="0" cy="0"/>
        </a:xfrm>
      </p:grpSpPr>
      <p:sp>
        <p:nvSpPr>
          <p:cNvPr id="461" name="Google Shape;461;p30"/>
          <p:cNvSpPr txBox="1">
            <a:spLocks noGrp="1"/>
          </p:cNvSpPr>
          <p:nvPr>
            <p:ph type="subTitle" idx="1"/>
          </p:nvPr>
        </p:nvSpPr>
        <p:spPr>
          <a:xfrm>
            <a:off x="720000" y="2957313"/>
            <a:ext cx="27057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2" name="Google Shape;462;p30"/>
          <p:cNvSpPr txBox="1">
            <a:spLocks noGrp="1"/>
          </p:cNvSpPr>
          <p:nvPr>
            <p:ph type="title"/>
          </p:nvPr>
        </p:nvSpPr>
        <p:spPr>
          <a:xfrm>
            <a:off x="720000" y="831988"/>
            <a:ext cx="3061200" cy="1997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3" name="Google Shape;463;p30"/>
          <p:cNvSpPr/>
          <p:nvPr/>
        </p:nvSpPr>
        <p:spPr>
          <a:xfrm>
            <a:off x="25" y="4788450"/>
            <a:ext cx="9144000" cy="35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0"/>
          <p:cNvGrpSpPr/>
          <p:nvPr/>
        </p:nvGrpSpPr>
        <p:grpSpPr>
          <a:xfrm>
            <a:off x="159373" y="460618"/>
            <a:ext cx="8753804" cy="3481827"/>
            <a:chOff x="159373" y="460618"/>
            <a:chExt cx="8753804" cy="3481827"/>
          </a:xfrm>
        </p:grpSpPr>
        <p:sp>
          <p:nvSpPr>
            <p:cNvPr id="465" name="Google Shape;465;p30"/>
            <p:cNvSpPr/>
            <p:nvPr/>
          </p:nvSpPr>
          <p:spPr>
            <a:xfrm>
              <a:off x="8813371" y="27292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0"/>
            <p:cNvGrpSpPr/>
            <p:nvPr/>
          </p:nvGrpSpPr>
          <p:grpSpPr>
            <a:xfrm>
              <a:off x="159373" y="460618"/>
              <a:ext cx="8545645" cy="3481827"/>
              <a:chOff x="159373" y="460618"/>
              <a:chExt cx="8545645" cy="3481827"/>
            </a:xfrm>
          </p:grpSpPr>
          <p:sp>
            <p:nvSpPr>
              <p:cNvPr id="467" name="Google Shape;467;p30"/>
              <p:cNvSpPr/>
              <p:nvPr/>
            </p:nvSpPr>
            <p:spPr>
              <a:xfrm>
                <a:off x="3282301" y="323345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3134718" y="460618"/>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159373" y="28723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631467" y="6421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30"/>
              <p:cNvGrpSpPr/>
              <p:nvPr/>
            </p:nvGrpSpPr>
            <p:grpSpPr>
              <a:xfrm>
                <a:off x="3303646" y="1505717"/>
                <a:ext cx="99806" cy="99809"/>
                <a:chOff x="3688596" y="3879680"/>
                <a:chExt cx="99806" cy="99809"/>
              </a:xfrm>
            </p:grpSpPr>
            <p:sp>
              <p:nvSpPr>
                <p:cNvPr id="472" name="Google Shape;472;p30"/>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0"/>
              <p:cNvSpPr/>
              <p:nvPr/>
            </p:nvSpPr>
            <p:spPr>
              <a:xfrm>
                <a:off x="8536093" y="37827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BLANK_1_1_1_1_2">
    <p:spTree>
      <p:nvGrpSpPr>
        <p:cNvPr id="1" name="Shape 554"/>
        <p:cNvGrpSpPr/>
        <p:nvPr/>
      </p:nvGrpSpPr>
      <p:grpSpPr>
        <a:xfrm>
          <a:off x="0" y="0"/>
          <a:ext cx="0" cy="0"/>
          <a:chOff x="0" y="0"/>
          <a:chExt cx="0" cy="0"/>
        </a:xfrm>
      </p:grpSpPr>
      <p:sp>
        <p:nvSpPr>
          <p:cNvPr id="555" name="Google Shape;555;p36"/>
          <p:cNvSpPr txBox="1">
            <a:spLocks noGrp="1"/>
          </p:cNvSpPr>
          <p:nvPr>
            <p:ph type="subTitle" idx="1"/>
          </p:nvPr>
        </p:nvSpPr>
        <p:spPr>
          <a:xfrm>
            <a:off x="4685688" y="981413"/>
            <a:ext cx="19476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6" name="Google Shape;556;p36"/>
          <p:cNvSpPr txBox="1">
            <a:spLocks noGrp="1"/>
          </p:cNvSpPr>
          <p:nvPr>
            <p:ph type="subTitle" idx="2"/>
          </p:nvPr>
        </p:nvSpPr>
        <p:spPr>
          <a:xfrm>
            <a:off x="4685688" y="2977425"/>
            <a:ext cx="19476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7" name="Google Shape;557;p36"/>
          <p:cNvSpPr txBox="1">
            <a:spLocks noGrp="1"/>
          </p:cNvSpPr>
          <p:nvPr>
            <p:ph type="subTitle" idx="3"/>
          </p:nvPr>
        </p:nvSpPr>
        <p:spPr>
          <a:xfrm>
            <a:off x="4273188" y="1457938"/>
            <a:ext cx="23601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8" name="Google Shape;558;p36"/>
          <p:cNvSpPr txBox="1">
            <a:spLocks noGrp="1"/>
          </p:cNvSpPr>
          <p:nvPr>
            <p:ph type="subTitle" idx="4"/>
          </p:nvPr>
        </p:nvSpPr>
        <p:spPr>
          <a:xfrm>
            <a:off x="4273188" y="3453950"/>
            <a:ext cx="23601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9" name="Google Shape;559;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0" name="Google Shape;560;p36"/>
          <p:cNvSpPr/>
          <p:nvPr/>
        </p:nvSpPr>
        <p:spPr>
          <a:xfrm>
            <a:off x="25" y="4788450"/>
            <a:ext cx="9144000" cy="35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36"/>
          <p:cNvGrpSpPr/>
          <p:nvPr/>
        </p:nvGrpSpPr>
        <p:grpSpPr>
          <a:xfrm>
            <a:off x="591751" y="389731"/>
            <a:ext cx="7691179" cy="3750637"/>
            <a:chOff x="591751" y="389731"/>
            <a:chExt cx="7691179" cy="3750637"/>
          </a:xfrm>
        </p:grpSpPr>
        <p:sp>
          <p:nvSpPr>
            <p:cNvPr id="562" name="Google Shape;562;p36"/>
            <p:cNvSpPr/>
            <p:nvPr/>
          </p:nvSpPr>
          <p:spPr>
            <a:xfrm>
              <a:off x="3365126" y="21442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8114006" y="38973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1992873" y="40986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734242" y="182280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6"/>
            <p:cNvGrpSpPr/>
            <p:nvPr/>
          </p:nvGrpSpPr>
          <p:grpSpPr>
            <a:xfrm>
              <a:off x="3521071" y="3639205"/>
              <a:ext cx="99806" cy="99809"/>
              <a:chOff x="3688596" y="3879680"/>
              <a:chExt cx="99806" cy="99809"/>
            </a:xfrm>
          </p:grpSpPr>
          <p:sp>
            <p:nvSpPr>
              <p:cNvPr id="567" name="Google Shape;567;p36"/>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6"/>
            <p:cNvSpPr/>
            <p:nvPr/>
          </p:nvSpPr>
          <p:spPr>
            <a:xfrm>
              <a:off x="591751" y="39550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3681256" y="8286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flipH="1">
              <a:off x="1643315" y="1685043"/>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572"/>
        <p:cNvGrpSpPr/>
        <p:nvPr/>
      </p:nvGrpSpPr>
      <p:grpSpPr>
        <a:xfrm>
          <a:off x="0" y="0"/>
          <a:ext cx="0" cy="0"/>
          <a:chOff x="0" y="0"/>
          <a:chExt cx="0" cy="0"/>
        </a:xfrm>
      </p:grpSpPr>
      <p:sp>
        <p:nvSpPr>
          <p:cNvPr id="573" name="Google Shape;573;p37"/>
          <p:cNvSpPr txBox="1">
            <a:spLocks noGrp="1"/>
          </p:cNvSpPr>
          <p:nvPr>
            <p:ph type="title"/>
          </p:nvPr>
        </p:nvSpPr>
        <p:spPr>
          <a:xfrm>
            <a:off x="593000" y="2186125"/>
            <a:ext cx="1886100" cy="403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4" name="Google Shape;574;p37"/>
          <p:cNvSpPr txBox="1">
            <a:spLocks noGrp="1"/>
          </p:cNvSpPr>
          <p:nvPr>
            <p:ph type="subTitle" idx="1"/>
          </p:nvPr>
        </p:nvSpPr>
        <p:spPr>
          <a:xfrm>
            <a:off x="593011" y="2634375"/>
            <a:ext cx="1886100" cy="113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37"/>
          <p:cNvSpPr txBox="1">
            <a:spLocks noGrp="1"/>
          </p:cNvSpPr>
          <p:nvPr>
            <p:ph type="title" idx="2"/>
          </p:nvPr>
        </p:nvSpPr>
        <p:spPr>
          <a:xfrm>
            <a:off x="2580525" y="2186125"/>
            <a:ext cx="1886100" cy="403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6" name="Google Shape;576;p37"/>
          <p:cNvSpPr txBox="1">
            <a:spLocks noGrp="1"/>
          </p:cNvSpPr>
          <p:nvPr>
            <p:ph type="subTitle" idx="3"/>
          </p:nvPr>
        </p:nvSpPr>
        <p:spPr>
          <a:xfrm>
            <a:off x="2580532" y="2634375"/>
            <a:ext cx="1886100" cy="113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37"/>
          <p:cNvSpPr txBox="1">
            <a:spLocks noGrp="1"/>
          </p:cNvSpPr>
          <p:nvPr>
            <p:ph type="title" idx="4"/>
          </p:nvPr>
        </p:nvSpPr>
        <p:spPr>
          <a:xfrm>
            <a:off x="4568050" y="2186125"/>
            <a:ext cx="1886100" cy="403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8" name="Google Shape;578;p37"/>
          <p:cNvSpPr txBox="1">
            <a:spLocks noGrp="1"/>
          </p:cNvSpPr>
          <p:nvPr>
            <p:ph type="subTitle" idx="5"/>
          </p:nvPr>
        </p:nvSpPr>
        <p:spPr>
          <a:xfrm>
            <a:off x="4568053" y="2634375"/>
            <a:ext cx="1886100" cy="113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9" name="Google Shape;579;p3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0" name="Google Shape;580;p37"/>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flipH="1">
            <a:off x="8795257" y="28047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flipH="1">
            <a:off x="3824779" y="430380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flipH="1">
            <a:off x="8118902" y="314297"/>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7"/>
          <p:cNvGrpSpPr/>
          <p:nvPr/>
        </p:nvGrpSpPr>
        <p:grpSpPr>
          <a:xfrm flipH="1">
            <a:off x="556401" y="4081205"/>
            <a:ext cx="99806" cy="99809"/>
            <a:chOff x="3688596" y="3879680"/>
            <a:chExt cx="99806" cy="99809"/>
          </a:xfrm>
        </p:grpSpPr>
        <p:sp>
          <p:nvSpPr>
            <p:cNvPr id="585" name="Google Shape;585;p3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7"/>
          <p:cNvGrpSpPr/>
          <p:nvPr/>
        </p:nvGrpSpPr>
        <p:grpSpPr>
          <a:xfrm flipH="1">
            <a:off x="6706301" y="1930230"/>
            <a:ext cx="99806" cy="99809"/>
            <a:chOff x="3688596" y="3879680"/>
            <a:chExt cx="99806" cy="99809"/>
          </a:xfrm>
        </p:grpSpPr>
        <p:sp>
          <p:nvSpPr>
            <p:cNvPr id="588" name="Google Shape;588;p3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37"/>
          <p:cNvSpPr/>
          <p:nvPr/>
        </p:nvSpPr>
        <p:spPr>
          <a:xfrm flipH="1">
            <a:off x="5754472" y="70808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7846317" y="418103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solidFill>
            <a:schemeClr val="accent2"/>
          </a:solid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flipH="1">
            <a:off x="3846707" y="3143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673"/>
        <p:cNvGrpSpPr/>
        <p:nvPr/>
      </p:nvGrpSpPr>
      <p:grpSpPr>
        <a:xfrm>
          <a:off x="0" y="0"/>
          <a:ext cx="0" cy="0"/>
          <a:chOff x="0" y="0"/>
          <a:chExt cx="0" cy="0"/>
        </a:xfrm>
      </p:grpSpPr>
      <p:sp>
        <p:nvSpPr>
          <p:cNvPr id="674" name="Google Shape;674;p41"/>
          <p:cNvSpPr txBox="1">
            <a:spLocks noGrp="1"/>
          </p:cNvSpPr>
          <p:nvPr>
            <p:ph type="title"/>
          </p:nvPr>
        </p:nvSpPr>
        <p:spPr>
          <a:xfrm>
            <a:off x="802486" y="16805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5" name="Google Shape;675;p41"/>
          <p:cNvSpPr txBox="1">
            <a:spLocks noGrp="1"/>
          </p:cNvSpPr>
          <p:nvPr>
            <p:ph type="subTitle" idx="1"/>
          </p:nvPr>
        </p:nvSpPr>
        <p:spPr>
          <a:xfrm>
            <a:off x="802486" y="217820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6" name="Google Shape;676;p41"/>
          <p:cNvSpPr txBox="1">
            <a:spLocks noGrp="1"/>
          </p:cNvSpPr>
          <p:nvPr>
            <p:ph type="title" idx="2"/>
          </p:nvPr>
        </p:nvSpPr>
        <p:spPr>
          <a:xfrm>
            <a:off x="3501700" y="16805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7" name="Google Shape;677;p41"/>
          <p:cNvSpPr txBox="1">
            <a:spLocks noGrp="1"/>
          </p:cNvSpPr>
          <p:nvPr>
            <p:ph type="subTitle" idx="3"/>
          </p:nvPr>
        </p:nvSpPr>
        <p:spPr>
          <a:xfrm>
            <a:off x="3501700" y="217820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8" name="Google Shape;678;p41"/>
          <p:cNvSpPr txBox="1">
            <a:spLocks noGrp="1"/>
          </p:cNvSpPr>
          <p:nvPr>
            <p:ph type="title" idx="4"/>
          </p:nvPr>
        </p:nvSpPr>
        <p:spPr>
          <a:xfrm>
            <a:off x="802486" y="31901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9" name="Google Shape;679;p41"/>
          <p:cNvSpPr txBox="1">
            <a:spLocks noGrp="1"/>
          </p:cNvSpPr>
          <p:nvPr>
            <p:ph type="subTitle" idx="5"/>
          </p:nvPr>
        </p:nvSpPr>
        <p:spPr>
          <a:xfrm>
            <a:off x="802486" y="368145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41"/>
          <p:cNvSpPr txBox="1">
            <a:spLocks noGrp="1"/>
          </p:cNvSpPr>
          <p:nvPr>
            <p:ph type="title" idx="6"/>
          </p:nvPr>
        </p:nvSpPr>
        <p:spPr>
          <a:xfrm>
            <a:off x="3501700" y="31901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1" name="Google Shape;681;p41"/>
          <p:cNvSpPr txBox="1">
            <a:spLocks noGrp="1"/>
          </p:cNvSpPr>
          <p:nvPr>
            <p:ph type="subTitle" idx="7"/>
          </p:nvPr>
        </p:nvSpPr>
        <p:spPr>
          <a:xfrm>
            <a:off x="3501700" y="368145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41"/>
          <p:cNvSpPr txBox="1">
            <a:spLocks noGrp="1"/>
          </p:cNvSpPr>
          <p:nvPr>
            <p:ph type="title" idx="8"/>
          </p:nvPr>
        </p:nvSpPr>
        <p:spPr>
          <a:xfrm>
            <a:off x="6201101" y="16805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3" name="Google Shape;683;p41"/>
          <p:cNvSpPr txBox="1">
            <a:spLocks noGrp="1"/>
          </p:cNvSpPr>
          <p:nvPr>
            <p:ph type="subTitle" idx="9"/>
          </p:nvPr>
        </p:nvSpPr>
        <p:spPr>
          <a:xfrm>
            <a:off x="6201101" y="217820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41"/>
          <p:cNvSpPr txBox="1">
            <a:spLocks noGrp="1"/>
          </p:cNvSpPr>
          <p:nvPr>
            <p:ph type="title" idx="13"/>
          </p:nvPr>
        </p:nvSpPr>
        <p:spPr>
          <a:xfrm>
            <a:off x="6201101" y="31901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5" name="Google Shape;685;p41"/>
          <p:cNvSpPr txBox="1">
            <a:spLocks noGrp="1"/>
          </p:cNvSpPr>
          <p:nvPr>
            <p:ph type="subTitle" idx="14"/>
          </p:nvPr>
        </p:nvSpPr>
        <p:spPr>
          <a:xfrm>
            <a:off x="6201101" y="368145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6" name="Google Shape;686;p41"/>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7" name="Google Shape;687;p41"/>
          <p:cNvSpPr/>
          <p:nvPr/>
        </p:nvSpPr>
        <p:spPr>
          <a:xfrm>
            <a:off x="25" y="4788450"/>
            <a:ext cx="9144000" cy="35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1"/>
          <p:cNvGrpSpPr/>
          <p:nvPr/>
        </p:nvGrpSpPr>
        <p:grpSpPr>
          <a:xfrm>
            <a:off x="215396" y="381231"/>
            <a:ext cx="8567803" cy="4117399"/>
            <a:chOff x="215396" y="381231"/>
            <a:chExt cx="8567803" cy="4117399"/>
          </a:xfrm>
        </p:grpSpPr>
        <p:grpSp>
          <p:nvGrpSpPr>
            <p:cNvPr id="689" name="Google Shape;689;p41"/>
            <p:cNvGrpSpPr/>
            <p:nvPr/>
          </p:nvGrpSpPr>
          <p:grpSpPr>
            <a:xfrm>
              <a:off x="215396" y="381231"/>
              <a:ext cx="8567803" cy="4117399"/>
              <a:chOff x="215396" y="381231"/>
              <a:chExt cx="8567803" cy="4117399"/>
            </a:xfrm>
          </p:grpSpPr>
          <p:sp>
            <p:nvSpPr>
              <p:cNvPr id="690" name="Google Shape;690;p41"/>
              <p:cNvSpPr/>
              <p:nvPr/>
            </p:nvSpPr>
            <p:spPr>
              <a:xfrm>
                <a:off x="392926" y="3812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2330681" y="38123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215396" y="2968822"/>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8606142" y="190513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1040018" y="651500"/>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flipH="1">
                <a:off x="2585602" y="10991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8118201" y="4398918"/>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41"/>
            <p:cNvSpPr/>
            <p:nvPr/>
          </p:nvSpPr>
          <p:spPr>
            <a:xfrm>
              <a:off x="7595401" y="46822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41"/>
            <p:cNvGrpSpPr/>
            <p:nvPr/>
          </p:nvGrpSpPr>
          <p:grpSpPr>
            <a:xfrm>
              <a:off x="8512446" y="1017730"/>
              <a:ext cx="99806" cy="99809"/>
              <a:chOff x="3688596" y="3879680"/>
              <a:chExt cx="99806" cy="99809"/>
            </a:xfrm>
          </p:grpSpPr>
          <p:sp>
            <p:nvSpPr>
              <p:cNvPr id="699" name="Google Shape;699;p41"/>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750"/>
        <p:cNvGrpSpPr/>
        <p:nvPr/>
      </p:nvGrpSpPr>
      <p:grpSpPr>
        <a:xfrm>
          <a:off x="0" y="0"/>
          <a:ext cx="0" cy="0"/>
          <a:chOff x="0" y="0"/>
          <a:chExt cx="0" cy="0"/>
        </a:xfrm>
      </p:grpSpPr>
      <p:sp>
        <p:nvSpPr>
          <p:cNvPr id="751" name="Google Shape;751;p44"/>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txBox="1">
            <a:spLocks noGrp="1"/>
          </p:cNvSpPr>
          <p:nvPr>
            <p:ph type="ctrTitle"/>
          </p:nvPr>
        </p:nvSpPr>
        <p:spPr>
          <a:xfrm>
            <a:off x="720000" y="705715"/>
            <a:ext cx="42840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53" name="Google Shape;753;p44"/>
          <p:cNvSpPr txBox="1">
            <a:spLocks noGrp="1"/>
          </p:cNvSpPr>
          <p:nvPr>
            <p:ph type="subTitle" idx="1"/>
          </p:nvPr>
        </p:nvSpPr>
        <p:spPr>
          <a:xfrm>
            <a:off x="771600" y="1703525"/>
            <a:ext cx="4232400" cy="106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54" name="Google Shape;754;p44"/>
          <p:cNvSpPr txBox="1">
            <a:spLocks noGrp="1"/>
          </p:cNvSpPr>
          <p:nvPr>
            <p:ph type="subTitle" idx="2"/>
          </p:nvPr>
        </p:nvSpPr>
        <p:spPr>
          <a:xfrm>
            <a:off x="771600" y="4318299"/>
            <a:ext cx="4232400" cy="29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755" name="Google Shape;755;p44"/>
          <p:cNvGrpSpPr/>
          <p:nvPr/>
        </p:nvGrpSpPr>
        <p:grpSpPr>
          <a:xfrm>
            <a:off x="2851773" y="657755"/>
            <a:ext cx="5495426" cy="3544013"/>
            <a:chOff x="2851773" y="657755"/>
            <a:chExt cx="5495426" cy="3544013"/>
          </a:xfrm>
        </p:grpSpPr>
        <p:grpSp>
          <p:nvGrpSpPr>
            <p:cNvPr id="756" name="Google Shape;756;p44"/>
            <p:cNvGrpSpPr/>
            <p:nvPr/>
          </p:nvGrpSpPr>
          <p:grpSpPr>
            <a:xfrm>
              <a:off x="4867671" y="657755"/>
              <a:ext cx="3479528" cy="3544013"/>
              <a:chOff x="4867671" y="657755"/>
              <a:chExt cx="3479528" cy="3544013"/>
            </a:xfrm>
          </p:grpSpPr>
          <p:sp>
            <p:nvSpPr>
              <p:cNvPr id="757" name="Google Shape;757;p44"/>
              <p:cNvSpPr/>
              <p:nvPr/>
            </p:nvSpPr>
            <p:spPr>
              <a:xfrm>
                <a:off x="7837446" y="35601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5203173" y="41600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7252742" y="6577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8204701" y="20218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5939331" y="122878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p:nvPr/>
            </p:nvSpPr>
            <p:spPr>
              <a:xfrm flipH="1">
                <a:off x="4867671" y="12587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44"/>
            <p:cNvSpPr/>
            <p:nvPr/>
          </p:nvSpPr>
          <p:spPr>
            <a:xfrm>
              <a:off x="4129193" y="27350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2851773" y="330099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44"/>
          <p:cNvSpPr txBox="1"/>
          <p:nvPr/>
        </p:nvSpPr>
        <p:spPr>
          <a:xfrm>
            <a:off x="720000" y="3408875"/>
            <a:ext cx="3843000" cy="7389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Tree>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_1_1_1_1">
    <p:spTree>
      <p:nvGrpSpPr>
        <p:cNvPr id="1" name="Shape 766"/>
        <p:cNvGrpSpPr/>
        <p:nvPr/>
      </p:nvGrpSpPr>
      <p:grpSpPr>
        <a:xfrm>
          <a:off x="0" y="0"/>
          <a:ext cx="0" cy="0"/>
          <a:chOff x="0" y="0"/>
          <a:chExt cx="0" cy="0"/>
        </a:xfrm>
      </p:grpSpPr>
      <p:sp>
        <p:nvSpPr>
          <p:cNvPr id="767" name="Google Shape;767;p45"/>
          <p:cNvSpPr/>
          <p:nvPr/>
        </p:nvSpPr>
        <p:spPr>
          <a:xfrm>
            <a:off x="-53050" y="-21900"/>
            <a:ext cx="9250200" cy="5187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_1_1_1_1">
    <p:spTree>
      <p:nvGrpSpPr>
        <p:cNvPr id="1" name="Shape 769"/>
        <p:cNvGrpSpPr/>
        <p:nvPr/>
      </p:nvGrpSpPr>
      <p:grpSpPr>
        <a:xfrm>
          <a:off x="0" y="0"/>
          <a:ext cx="0" cy="0"/>
          <a:chOff x="0" y="0"/>
          <a:chExt cx="0" cy="0"/>
        </a:xfrm>
      </p:grpSpPr>
      <p:sp>
        <p:nvSpPr>
          <p:cNvPr id="770" name="Google Shape;770;p46"/>
          <p:cNvSpPr/>
          <p:nvPr/>
        </p:nvSpPr>
        <p:spPr>
          <a:xfrm>
            <a:off x="-53050" y="-21900"/>
            <a:ext cx="9250200" cy="518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6"/>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BLANK_1_1_1_1_1_1_1_1_1_1_1_1_1">
    <p:spTree>
      <p:nvGrpSpPr>
        <p:cNvPr id="1" name="Shape 772"/>
        <p:cNvGrpSpPr/>
        <p:nvPr/>
      </p:nvGrpSpPr>
      <p:grpSpPr>
        <a:xfrm>
          <a:off x="0" y="0"/>
          <a:ext cx="0" cy="0"/>
          <a:chOff x="0" y="0"/>
          <a:chExt cx="0" cy="0"/>
        </a:xfrm>
      </p:grpSpPr>
      <p:sp>
        <p:nvSpPr>
          <p:cNvPr id="773" name="Google Shape;773;p47"/>
          <p:cNvSpPr/>
          <p:nvPr/>
        </p:nvSpPr>
        <p:spPr>
          <a:xfrm>
            <a:off x="-53050" y="-21900"/>
            <a:ext cx="9250200" cy="518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7"/>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53050" y="-21900"/>
            <a:ext cx="9250200" cy="5187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20000" y="681325"/>
            <a:ext cx="3713400" cy="1770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6000">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920300" y="2698200"/>
            <a:ext cx="35037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5000" b="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808900" y="2451625"/>
            <a:ext cx="27777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 name="Google Shape;18;p3"/>
          <p:cNvGrpSpPr/>
          <p:nvPr/>
        </p:nvGrpSpPr>
        <p:grpSpPr>
          <a:xfrm>
            <a:off x="720006" y="883338"/>
            <a:ext cx="8128549" cy="3770017"/>
            <a:chOff x="720006" y="883338"/>
            <a:chExt cx="8128549" cy="3770017"/>
          </a:xfrm>
        </p:grpSpPr>
        <p:grpSp>
          <p:nvGrpSpPr>
            <p:cNvPr id="19" name="Google Shape;19;p3"/>
            <p:cNvGrpSpPr/>
            <p:nvPr/>
          </p:nvGrpSpPr>
          <p:grpSpPr>
            <a:xfrm>
              <a:off x="720006" y="883338"/>
              <a:ext cx="8128549" cy="3770017"/>
              <a:chOff x="720006" y="883338"/>
              <a:chExt cx="8128549" cy="3770017"/>
            </a:xfrm>
          </p:grpSpPr>
          <p:sp>
            <p:nvSpPr>
              <p:cNvPr id="20" name="Google Shape;20;p3"/>
              <p:cNvSpPr/>
              <p:nvPr/>
            </p:nvSpPr>
            <p:spPr>
              <a:xfrm>
                <a:off x="3413808" y="29017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374676" y="1292243"/>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20006" y="34273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176148" y="33856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011621" y="2521842"/>
                <a:ext cx="99806" cy="99809"/>
                <a:chOff x="3688596" y="3879680"/>
                <a:chExt cx="99806" cy="99809"/>
              </a:xfrm>
            </p:grpSpPr>
            <p:sp>
              <p:nvSpPr>
                <p:cNvPr id="25" name="Google Shape;25;p3"/>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p:nvPr/>
            </p:nvSpPr>
            <p:spPr>
              <a:xfrm>
                <a:off x="6809951" y="194340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86881" y="8833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4920296" y="40438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1908477" y="4553643"/>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p:nvPr/>
          </p:nvSpPr>
          <p:spPr>
            <a:xfrm>
              <a:off x="4540873" y="34948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18442" y="2632593"/>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LANK_1_1_1_1_1_1_1_1_1_1_1_1_1_1">
    <p:spTree>
      <p:nvGrpSpPr>
        <p:cNvPr id="1" name="Shape 775"/>
        <p:cNvGrpSpPr/>
        <p:nvPr/>
      </p:nvGrpSpPr>
      <p:grpSpPr>
        <a:xfrm>
          <a:off x="0" y="0"/>
          <a:ext cx="0" cy="0"/>
          <a:chOff x="0" y="0"/>
          <a:chExt cx="0" cy="0"/>
        </a:xfrm>
      </p:grpSpPr>
      <p:sp>
        <p:nvSpPr>
          <p:cNvPr id="776" name="Google Shape;776;p48"/>
          <p:cNvSpPr/>
          <p:nvPr/>
        </p:nvSpPr>
        <p:spPr>
          <a:xfrm>
            <a:off x="-53050" y="-21900"/>
            <a:ext cx="9250200" cy="518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4">
  <p:cSld name="BLANK_1_1_1_1_1_1_1_1_1_1_1_1_1_1_1">
    <p:spTree>
      <p:nvGrpSpPr>
        <p:cNvPr id="1" name="Shape 778"/>
        <p:cNvGrpSpPr/>
        <p:nvPr/>
      </p:nvGrpSpPr>
      <p:grpSpPr>
        <a:xfrm>
          <a:off x="0" y="0"/>
          <a:ext cx="0" cy="0"/>
          <a:chOff x="0" y="0"/>
          <a:chExt cx="0" cy="0"/>
        </a:xfrm>
      </p:grpSpPr>
      <p:sp>
        <p:nvSpPr>
          <p:cNvPr id="779" name="Google Shape;779;p49"/>
          <p:cNvSpPr/>
          <p:nvPr/>
        </p:nvSpPr>
        <p:spPr>
          <a:xfrm>
            <a:off x="-53050" y="-21900"/>
            <a:ext cx="9250200" cy="5187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sp>
        <p:nvSpPr>
          <p:cNvPr id="53" name="Google Shape;53;p5"/>
          <p:cNvSpPr txBox="1">
            <a:spLocks noGrp="1"/>
          </p:cNvSpPr>
          <p:nvPr>
            <p:ph type="subTitle" idx="1"/>
          </p:nvPr>
        </p:nvSpPr>
        <p:spPr>
          <a:xfrm>
            <a:off x="787100" y="1757450"/>
            <a:ext cx="2773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4" name="Google Shape;54;p5"/>
          <p:cNvSpPr txBox="1">
            <a:spLocks noGrp="1"/>
          </p:cNvSpPr>
          <p:nvPr>
            <p:ph type="subTitle" idx="2"/>
          </p:nvPr>
        </p:nvSpPr>
        <p:spPr>
          <a:xfrm>
            <a:off x="5583475" y="1757450"/>
            <a:ext cx="2773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 name="Google Shape;55;p5"/>
          <p:cNvSpPr txBox="1">
            <a:spLocks noGrp="1"/>
          </p:cNvSpPr>
          <p:nvPr>
            <p:ph type="subTitle" idx="3"/>
          </p:nvPr>
        </p:nvSpPr>
        <p:spPr>
          <a:xfrm>
            <a:off x="1104750" y="2233975"/>
            <a:ext cx="2137800" cy="15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5901300" y="2233975"/>
            <a:ext cx="2137800" cy="15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5"/>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a:off x="2167596" y="1296043"/>
            <a:ext cx="4791724" cy="3091200"/>
            <a:chOff x="2167596" y="1296043"/>
            <a:chExt cx="4791724" cy="3091200"/>
          </a:xfrm>
        </p:grpSpPr>
        <p:sp>
          <p:nvSpPr>
            <p:cNvPr id="60" name="Google Shape;60;p5"/>
            <p:cNvSpPr/>
            <p:nvPr/>
          </p:nvSpPr>
          <p:spPr>
            <a:xfrm>
              <a:off x="5731399" y="1679719"/>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690748" y="43455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2806042" y="1296043"/>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2983101" y="420195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a:off x="3914121" y="1709680"/>
              <a:ext cx="99806" cy="99809"/>
              <a:chOff x="3688596" y="3879680"/>
              <a:chExt cx="99806" cy="99809"/>
            </a:xfrm>
          </p:grpSpPr>
          <p:sp>
            <p:nvSpPr>
              <p:cNvPr id="65" name="Google Shape;65;p5"/>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5"/>
            <p:cNvSpPr/>
            <p:nvPr/>
          </p:nvSpPr>
          <p:spPr>
            <a:xfrm>
              <a:off x="2167596" y="40990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860676" y="15673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7"/>
          <p:cNvSpPr txBox="1">
            <a:spLocks noGrp="1"/>
          </p:cNvSpPr>
          <p:nvPr>
            <p:ph type="body" idx="1"/>
          </p:nvPr>
        </p:nvSpPr>
        <p:spPr>
          <a:xfrm>
            <a:off x="705100" y="1600950"/>
            <a:ext cx="4259400" cy="21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83" name="Google Shape;83;p7"/>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84" name="Google Shape;84;p7"/>
          <p:cNvGrpSpPr/>
          <p:nvPr/>
        </p:nvGrpSpPr>
        <p:grpSpPr>
          <a:xfrm>
            <a:off x="1263306" y="786881"/>
            <a:ext cx="7083039" cy="3866520"/>
            <a:chOff x="-3069719" y="786881"/>
            <a:chExt cx="7083039" cy="3866520"/>
          </a:xfrm>
        </p:grpSpPr>
        <p:sp>
          <p:nvSpPr>
            <p:cNvPr id="85" name="Google Shape;85;p7"/>
            <p:cNvSpPr/>
            <p:nvPr/>
          </p:nvSpPr>
          <p:spPr>
            <a:xfrm>
              <a:off x="2407546" y="4553592"/>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3914676" y="15118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3227018" y="15379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767973" y="42588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631467" y="18268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3751751" y="39259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7"/>
            <p:cNvGrpSpPr/>
            <p:nvPr/>
          </p:nvGrpSpPr>
          <p:grpSpPr>
            <a:xfrm>
              <a:off x="3127221" y="4069505"/>
              <a:ext cx="99806" cy="99809"/>
              <a:chOff x="3688596" y="3879680"/>
              <a:chExt cx="99806" cy="99809"/>
            </a:xfrm>
          </p:grpSpPr>
          <p:sp>
            <p:nvSpPr>
              <p:cNvPr id="92" name="Google Shape;92;p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7"/>
            <p:cNvSpPr/>
            <p:nvPr/>
          </p:nvSpPr>
          <p:spPr>
            <a:xfrm>
              <a:off x="-3069719" y="39434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flipH="1">
              <a:off x="-1095704" y="45161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flipH="1">
              <a:off x="2849315" y="7868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6"/>
        <p:cNvGrpSpPr/>
        <p:nvPr/>
      </p:nvGrpSpPr>
      <p:grpSpPr>
        <a:xfrm>
          <a:off x="0" y="0"/>
          <a:ext cx="0" cy="0"/>
          <a:chOff x="0" y="0"/>
          <a:chExt cx="0" cy="0"/>
        </a:xfrm>
      </p:grpSpPr>
      <p:sp>
        <p:nvSpPr>
          <p:cNvPr id="157" name="Google Shape;157;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8" name="Google Shape;158;p13"/>
          <p:cNvSpPr txBox="1">
            <a:spLocks noGrp="1"/>
          </p:cNvSpPr>
          <p:nvPr>
            <p:ph type="title" idx="2"/>
          </p:nvPr>
        </p:nvSpPr>
        <p:spPr>
          <a:xfrm>
            <a:off x="720000" y="1640842"/>
            <a:ext cx="23757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 name="Google Shape;159;p13"/>
          <p:cNvSpPr txBox="1">
            <a:spLocks noGrp="1"/>
          </p:cNvSpPr>
          <p:nvPr>
            <p:ph type="title" idx="3" hasCustomPrompt="1"/>
          </p:nvPr>
        </p:nvSpPr>
        <p:spPr>
          <a:xfrm>
            <a:off x="720000" y="1218721"/>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a:spLocks noGrp="1"/>
          </p:cNvSpPr>
          <p:nvPr>
            <p:ph type="subTitle" idx="1"/>
          </p:nvPr>
        </p:nvSpPr>
        <p:spPr>
          <a:xfrm>
            <a:off x="720000" y="2336667"/>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 name="Google Shape;161;p13"/>
          <p:cNvSpPr txBox="1">
            <a:spLocks noGrp="1"/>
          </p:cNvSpPr>
          <p:nvPr>
            <p:ph type="title" idx="4"/>
          </p:nvPr>
        </p:nvSpPr>
        <p:spPr>
          <a:xfrm>
            <a:off x="3403800" y="1640817"/>
            <a:ext cx="23757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2" name="Google Shape;162;p13"/>
          <p:cNvSpPr txBox="1">
            <a:spLocks noGrp="1"/>
          </p:cNvSpPr>
          <p:nvPr>
            <p:ph type="title" idx="5" hasCustomPrompt="1"/>
          </p:nvPr>
        </p:nvSpPr>
        <p:spPr>
          <a:xfrm>
            <a:off x="3403800" y="1218721"/>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a:spLocks noGrp="1"/>
          </p:cNvSpPr>
          <p:nvPr>
            <p:ph type="subTitle" idx="6"/>
          </p:nvPr>
        </p:nvSpPr>
        <p:spPr>
          <a:xfrm>
            <a:off x="3403800" y="2303049"/>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4" name="Google Shape;164;p13"/>
          <p:cNvSpPr txBox="1">
            <a:spLocks noGrp="1"/>
          </p:cNvSpPr>
          <p:nvPr>
            <p:ph type="title" idx="7"/>
          </p:nvPr>
        </p:nvSpPr>
        <p:spPr>
          <a:xfrm>
            <a:off x="6087600" y="1640836"/>
            <a:ext cx="23757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5" name="Google Shape;165;p13"/>
          <p:cNvSpPr txBox="1">
            <a:spLocks noGrp="1"/>
          </p:cNvSpPr>
          <p:nvPr>
            <p:ph type="title" idx="8" hasCustomPrompt="1"/>
          </p:nvPr>
        </p:nvSpPr>
        <p:spPr>
          <a:xfrm>
            <a:off x="6087600" y="1218721"/>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3"/>
          <p:cNvSpPr txBox="1">
            <a:spLocks noGrp="1"/>
          </p:cNvSpPr>
          <p:nvPr>
            <p:ph type="subTitle" idx="9"/>
          </p:nvPr>
        </p:nvSpPr>
        <p:spPr>
          <a:xfrm>
            <a:off x="6087600" y="2303049"/>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13"/>
          <p:cNvSpPr txBox="1">
            <a:spLocks noGrp="1"/>
          </p:cNvSpPr>
          <p:nvPr>
            <p:ph type="title" idx="13"/>
          </p:nvPr>
        </p:nvSpPr>
        <p:spPr>
          <a:xfrm>
            <a:off x="720000" y="3444928"/>
            <a:ext cx="23757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8" name="Google Shape;168;p13"/>
          <p:cNvSpPr txBox="1">
            <a:spLocks noGrp="1"/>
          </p:cNvSpPr>
          <p:nvPr>
            <p:ph type="title" idx="14" hasCustomPrompt="1"/>
          </p:nvPr>
        </p:nvSpPr>
        <p:spPr>
          <a:xfrm>
            <a:off x="720000" y="3022833"/>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3"/>
          <p:cNvSpPr txBox="1">
            <a:spLocks noGrp="1"/>
          </p:cNvSpPr>
          <p:nvPr>
            <p:ph type="subTitle" idx="15"/>
          </p:nvPr>
        </p:nvSpPr>
        <p:spPr>
          <a:xfrm>
            <a:off x="720000" y="4140778"/>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0" name="Google Shape;170;p13"/>
          <p:cNvSpPr txBox="1">
            <a:spLocks noGrp="1"/>
          </p:cNvSpPr>
          <p:nvPr>
            <p:ph type="title" idx="16"/>
          </p:nvPr>
        </p:nvSpPr>
        <p:spPr>
          <a:xfrm>
            <a:off x="3403800" y="3444928"/>
            <a:ext cx="2375700" cy="716700"/>
          </a:xfrm>
          <a:prstGeom prst="rect">
            <a:avLst/>
          </a:prstGeom>
        </p:spPr>
        <p:txBody>
          <a:bodyPr spcFirstLastPara="1" wrap="square" lIns="91425" tIns="91425" rIns="91425" bIns="91425" anchor="ctr" anchorCtr="0">
            <a:noAutofit/>
          </a:bodyPr>
          <a:lstStyle>
            <a:lvl1pPr marR="540000" lvl="0" rtl="0">
              <a:spcBef>
                <a:spcPts val="0"/>
              </a:spcBef>
              <a:spcAft>
                <a:spcPts val="0"/>
              </a:spcAft>
              <a:buSzPts val="2400"/>
              <a:buNone/>
              <a:defRPr sz="22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1" name="Google Shape;171;p13"/>
          <p:cNvSpPr txBox="1">
            <a:spLocks noGrp="1"/>
          </p:cNvSpPr>
          <p:nvPr>
            <p:ph type="title" idx="17" hasCustomPrompt="1"/>
          </p:nvPr>
        </p:nvSpPr>
        <p:spPr>
          <a:xfrm>
            <a:off x="3403800" y="3022833"/>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a:spLocks noGrp="1"/>
          </p:cNvSpPr>
          <p:nvPr>
            <p:ph type="subTitle" idx="18"/>
          </p:nvPr>
        </p:nvSpPr>
        <p:spPr>
          <a:xfrm>
            <a:off x="3403800" y="4140777"/>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13"/>
          <p:cNvSpPr txBox="1">
            <a:spLocks noGrp="1"/>
          </p:cNvSpPr>
          <p:nvPr>
            <p:ph type="title" idx="19"/>
          </p:nvPr>
        </p:nvSpPr>
        <p:spPr>
          <a:xfrm>
            <a:off x="6087600" y="3444928"/>
            <a:ext cx="2375700" cy="716700"/>
          </a:xfrm>
          <a:prstGeom prst="rect">
            <a:avLst/>
          </a:prstGeom>
        </p:spPr>
        <p:txBody>
          <a:bodyPr spcFirstLastPara="1" wrap="square" lIns="91425" tIns="91425" rIns="91425" bIns="91425" anchor="ctr" anchorCtr="0">
            <a:noAutofit/>
          </a:bodyPr>
          <a:lstStyle>
            <a:lvl1pPr marR="540000" lvl="0" rtl="0">
              <a:spcBef>
                <a:spcPts val="0"/>
              </a:spcBef>
              <a:spcAft>
                <a:spcPts val="0"/>
              </a:spcAft>
              <a:buSzPts val="2400"/>
              <a:buNone/>
              <a:defRPr sz="22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4" name="Google Shape;174;p13"/>
          <p:cNvSpPr txBox="1">
            <a:spLocks noGrp="1"/>
          </p:cNvSpPr>
          <p:nvPr>
            <p:ph type="title" idx="20" hasCustomPrompt="1"/>
          </p:nvPr>
        </p:nvSpPr>
        <p:spPr>
          <a:xfrm>
            <a:off x="6087600" y="3022833"/>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subTitle" idx="21"/>
          </p:nvPr>
        </p:nvSpPr>
        <p:spPr>
          <a:xfrm>
            <a:off x="6087600" y="4140777"/>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76" name="Google Shape;176;p13"/>
          <p:cNvGrpSpPr/>
          <p:nvPr/>
        </p:nvGrpSpPr>
        <p:grpSpPr>
          <a:xfrm>
            <a:off x="307776" y="206869"/>
            <a:ext cx="8692374" cy="4765939"/>
            <a:chOff x="307776" y="206869"/>
            <a:chExt cx="8692374" cy="4765939"/>
          </a:xfrm>
        </p:grpSpPr>
        <p:grpSp>
          <p:nvGrpSpPr>
            <p:cNvPr id="177" name="Google Shape;177;p13"/>
            <p:cNvGrpSpPr/>
            <p:nvPr/>
          </p:nvGrpSpPr>
          <p:grpSpPr>
            <a:xfrm>
              <a:off x="307776" y="206869"/>
              <a:ext cx="8692374" cy="4765939"/>
              <a:chOff x="307776" y="206869"/>
              <a:chExt cx="8692374" cy="4765939"/>
            </a:xfrm>
          </p:grpSpPr>
          <p:sp>
            <p:nvSpPr>
              <p:cNvPr id="178" name="Google Shape;178;p13"/>
              <p:cNvSpPr/>
              <p:nvPr/>
            </p:nvSpPr>
            <p:spPr>
              <a:xfrm>
                <a:off x="358121" y="4865667"/>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6449424" y="651507"/>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8702281" y="4813075"/>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7139748" y="2068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8327646" y="3218972"/>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307776" y="372179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3"/>
              <p:cNvGrpSpPr/>
              <p:nvPr/>
            </p:nvGrpSpPr>
            <p:grpSpPr>
              <a:xfrm>
                <a:off x="5088646" y="490092"/>
                <a:ext cx="99806" cy="99809"/>
                <a:chOff x="3688596" y="3879680"/>
                <a:chExt cx="99806" cy="99809"/>
              </a:xfrm>
            </p:grpSpPr>
            <p:sp>
              <p:nvSpPr>
                <p:cNvPr id="185" name="Google Shape;185;p13"/>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3"/>
              <p:cNvSpPr/>
              <p:nvPr/>
            </p:nvSpPr>
            <p:spPr>
              <a:xfrm flipH="1">
                <a:off x="8771396" y="1839467"/>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3"/>
            <p:cNvSpPr/>
            <p:nvPr/>
          </p:nvSpPr>
          <p:spPr>
            <a:xfrm>
              <a:off x="8609392" y="385210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05"/>
        <p:cNvGrpSpPr/>
        <p:nvPr/>
      </p:nvGrpSpPr>
      <p:grpSpPr>
        <a:xfrm>
          <a:off x="0" y="0"/>
          <a:ext cx="0" cy="0"/>
          <a:chOff x="0" y="0"/>
          <a:chExt cx="0" cy="0"/>
        </a:xfrm>
      </p:grpSpPr>
      <p:sp>
        <p:nvSpPr>
          <p:cNvPr id="206" name="Google Shape;206;p15"/>
          <p:cNvSpPr/>
          <p:nvPr/>
        </p:nvSpPr>
        <p:spPr>
          <a:xfrm>
            <a:off x="-53050" y="-21900"/>
            <a:ext cx="9250200" cy="518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txBox="1">
            <a:spLocks noGrp="1"/>
          </p:cNvSpPr>
          <p:nvPr>
            <p:ph type="title"/>
          </p:nvPr>
        </p:nvSpPr>
        <p:spPr>
          <a:xfrm>
            <a:off x="720000" y="681325"/>
            <a:ext cx="4893300" cy="2417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6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9" name="Google Shape;209;p15"/>
          <p:cNvSpPr txBox="1">
            <a:spLocks noGrp="1"/>
          </p:cNvSpPr>
          <p:nvPr>
            <p:ph type="title" idx="2" hasCustomPrompt="1"/>
          </p:nvPr>
        </p:nvSpPr>
        <p:spPr>
          <a:xfrm>
            <a:off x="4920300" y="2698200"/>
            <a:ext cx="35037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5000" b="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0" name="Google Shape;210;p15"/>
          <p:cNvSpPr txBox="1">
            <a:spLocks noGrp="1"/>
          </p:cNvSpPr>
          <p:nvPr>
            <p:ph type="subTitle" idx="1"/>
          </p:nvPr>
        </p:nvSpPr>
        <p:spPr>
          <a:xfrm>
            <a:off x="835150" y="3098725"/>
            <a:ext cx="29241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1" name="Google Shape;211;p15"/>
          <p:cNvGrpSpPr/>
          <p:nvPr/>
        </p:nvGrpSpPr>
        <p:grpSpPr>
          <a:xfrm>
            <a:off x="2464601" y="979094"/>
            <a:ext cx="6063322" cy="3471130"/>
            <a:chOff x="2464601" y="979094"/>
            <a:chExt cx="6063322" cy="3471130"/>
          </a:xfrm>
        </p:grpSpPr>
        <p:grpSp>
          <p:nvGrpSpPr>
            <p:cNvPr id="212" name="Google Shape;212;p15"/>
            <p:cNvGrpSpPr/>
            <p:nvPr/>
          </p:nvGrpSpPr>
          <p:grpSpPr>
            <a:xfrm>
              <a:off x="4440171" y="979094"/>
              <a:ext cx="4087753" cy="3471119"/>
              <a:chOff x="4211571" y="902894"/>
              <a:chExt cx="4087753" cy="3471119"/>
            </a:xfrm>
          </p:grpSpPr>
          <p:sp>
            <p:nvSpPr>
              <p:cNvPr id="213" name="Google Shape;213;p15"/>
              <p:cNvSpPr/>
              <p:nvPr/>
            </p:nvSpPr>
            <p:spPr>
              <a:xfrm>
                <a:off x="4782658" y="3446972"/>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4211571" y="9328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8130399" y="90289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455181" y="9697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5"/>
              <p:cNvGrpSpPr/>
              <p:nvPr/>
            </p:nvGrpSpPr>
            <p:grpSpPr>
              <a:xfrm>
                <a:off x="5295946" y="4274205"/>
                <a:ext cx="99806" cy="99809"/>
                <a:chOff x="3688596" y="3879680"/>
                <a:chExt cx="99806" cy="99809"/>
              </a:xfrm>
            </p:grpSpPr>
            <p:sp>
              <p:nvSpPr>
                <p:cNvPr id="218" name="Google Shape;218;p15"/>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5"/>
              <p:cNvSpPr/>
              <p:nvPr/>
            </p:nvSpPr>
            <p:spPr>
              <a:xfrm flipH="1">
                <a:off x="5997696" y="26982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5"/>
            <p:cNvSpPr/>
            <p:nvPr/>
          </p:nvSpPr>
          <p:spPr>
            <a:xfrm>
              <a:off x="2464601" y="430665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3929342" y="39812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23"/>
        <p:cNvGrpSpPr/>
        <p:nvPr/>
      </p:nvGrpSpPr>
      <p:grpSpPr>
        <a:xfrm>
          <a:off x="0" y="0"/>
          <a:ext cx="0" cy="0"/>
          <a:chOff x="0" y="0"/>
          <a:chExt cx="0" cy="0"/>
        </a:xfrm>
      </p:grpSpPr>
      <p:sp>
        <p:nvSpPr>
          <p:cNvPr id="224" name="Google Shape;224;p16"/>
          <p:cNvSpPr/>
          <p:nvPr/>
        </p:nvSpPr>
        <p:spPr>
          <a:xfrm>
            <a:off x="-53050" y="-21900"/>
            <a:ext cx="9250200" cy="518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txBox="1">
            <a:spLocks noGrp="1"/>
          </p:cNvSpPr>
          <p:nvPr>
            <p:ph type="title"/>
          </p:nvPr>
        </p:nvSpPr>
        <p:spPr>
          <a:xfrm>
            <a:off x="720000" y="681325"/>
            <a:ext cx="6035700" cy="1813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60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7" name="Google Shape;227;p16"/>
          <p:cNvSpPr txBox="1">
            <a:spLocks noGrp="1"/>
          </p:cNvSpPr>
          <p:nvPr>
            <p:ph type="title" idx="2" hasCustomPrompt="1"/>
          </p:nvPr>
        </p:nvSpPr>
        <p:spPr>
          <a:xfrm>
            <a:off x="5814025" y="2879250"/>
            <a:ext cx="25236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6000"/>
              <a:buNone/>
              <a:defRPr sz="15000" b="0">
                <a:solidFill>
                  <a:schemeClr val="accent2"/>
                </a:solidFill>
              </a:defRPr>
            </a:lvl1pPr>
            <a:lvl2pPr lvl="1" algn="ctr" rtl="0">
              <a:spcBef>
                <a:spcPts val="0"/>
              </a:spcBef>
              <a:spcAft>
                <a:spcPts val="0"/>
              </a:spcAft>
              <a:buClr>
                <a:schemeClr val="accent2"/>
              </a:buClr>
              <a:buSzPts val="6000"/>
              <a:buNone/>
              <a:defRPr sz="6000">
                <a:solidFill>
                  <a:schemeClr val="accent2"/>
                </a:solidFill>
              </a:defRPr>
            </a:lvl2pPr>
            <a:lvl3pPr lvl="2" algn="ctr" rtl="0">
              <a:spcBef>
                <a:spcPts val="0"/>
              </a:spcBef>
              <a:spcAft>
                <a:spcPts val="0"/>
              </a:spcAft>
              <a:buClr>
                <a:schemeClr val="accent2"/>
              </a:buClr>
              <a:buSzPts val="6000"/>
              <a:buNone/>
              <a:defRPr sz="6000">
                <a:solidFill>
                  <a:schemeClr val="accent2"/>
                </a:solidFill>
              </a:defRPr>
            </a:lvl3pPr>
            <a:lvl4pPr lvl="3" algn="ctr" rtl="0">
              <a:spcBef>
                <a:spcPts val="0"/>
              </a:spcBef>
              <a:spcAft>
                <a:spcPts val="0"/>
              </a:spcAft>
              <a:buClr>
                <a:schemeClr val="accent2"/>
              </a:buClr>
              <a:buSzPts val="6000"/>
              <a:buNone/>
              <a:defRPr sz="6000">
                <a:solidFill>
                  <a:schemeClr val="accent2"/>
                </a:solidFill>
              </a:defRPr>
            </a:lvl4pPr>
            <a:lvl5pPr lvl="4" algn="ctr" rtl="0">
              <a:spcBef>
                <a:spcPts val="0"/>
              </a:spcBef>
              <a:spcAft>
                <a:spcPts val="0"/>
              </a:spcAft>
              <a:buClr>
                <a:schemeClr val="accent2"/>
              </a:buClr>
              <a:buSzPts val="6000"/>
              <a:buNone/>
              <a:defRPr sz="6000">
                <a:solidFill>
                  <a:schemeClr val="accent2"/>
                </a:solidFill>
              </a:defRPr>
            </a:lvl5pPr>
            <a:lvl6pPr lvl="5" algn="ctr" rtl="0">
              <a:spcBef>
                <a:spcPts val="0"/>
              </a:spcBef>
              <a:spcAft>
                <a:spcPts val="0"/>
              </a:spcAft>
              <a:buClr>
                <a:schemeClr val="accent2"/>
              </a:buClr>
              <a:buSzPts val="6000"/>
              <a:buNone/>
              <a:defRPr sz="6000">
                <a:solidFill>
                  <a:schemeClr val="accent2"/>
                </a:solidFill>
              </a:defRPr>
            </a:lvl6pPr>
            <a:lvl7pPr lvl="6" algn="ctr" rtl="0">
              <a:spcBef>
                <a:spcPts val="0"/>
              </a:spcBef>
              <a:spcAft>
                <a:spcPts val="0"/>
              </a:spcAft>
              <a:buClr>
                <a:schemeClr val="accent2"/>
              </a:buClr>
              <a:buSzPts val="6000"/>
              <a:buNone/>
              <a:defRPr sz="6000">
                <a:solidFill>
                  <a:schemeClr val="accent2"/>
                </a:solidFill>
              </a:defRPr>
            </a:lvl7pPr>
            <a:lvl8pPr lvl="7" algn="ctr" rtl="0">
              <a:spcBef>
                <a:spcPts val="0"/>
              </a:spcBef>
              <a:spcAft>
                <a:spcPts val="0"/>
              </a:spcAft>
              <a:buClr>
                <a:schemeClr val="accent2"/>
              </a:buClr>
              <a:buSzPts val="6000"/>
              <a:buNone/>
              <a:defRPr sz="6000">
                <a:solidFill>
                  <a:schemeClr val="accent2"/>
                </a:solidFill>
              </a:defRPr>
            </a:lvl8pPr>
            <a:lvl9pPr lvl="8" algn="ctr" rtl="0">
              <a:spcBef>
                <a:spcPts val="0"/>
              </a:spcBef>
              <a:spcAft>
                <a:spcPts val="0"/>
              </a:spcAft>
              <a:buClr>
                <a:schemeClr val="accent2"/>
              </a:buClr>
              <a:buSzPts val="6000"/>
              <a:buNone/>
              <a:defRPr sz="6000">
                <a:solidFill>
                  <a:schemeClr val="accent2"/>
                </a:solidFill>
              </a:defRPr>
            </a:lvl9pPr>
          </a:lstStyle>
          <a:p>
            <a:r>
              <a:t>xx%</a:t>
            </a:r>
          </a:p>
        </p:txBody>
      </p:sp>
      <p:sp>
        <p:nvSpPr>
          <p:cNvPr id="228" name="Google Shape;228;p16"/>
          <p:cNvSpPr txBox="1">
            <a:spLocks noGrp="1"/>
          </p:cNvSpPr>
          <p:nvPr>
            <p:ph type="subTitle" idx="1"/>
          </p:nvPr>
        </p:nvSpPr>
        <p:spPr>
          <a:xfrm>
            <a:off x="787175" y="2317500"/>
            <a:ext cx="28884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9" name="Google Shape;229;p16"/>
          <p:cNvGrpSpPr/>
          <p:nvPr/>
        </p:nvGrpSpPr>
        <p:grpSpPr>
          <a:xfrm>
            <a:off x="670096" y="909844"/>
            <a:ext cx="7896403" cy="2860058"/>
            <a:chOff x="670096" y="909844"/>
            <a:chExt cx="7896403" cy="2860058"/>
          </a:xfrm>
        </p:grpSpPr>
        <p:grpSp>
          <p:nvGrpSpPr>
            <p:cNvPr id="230" name="Google Shape;230;p16"/>
            <p:cNvGrpSpPr/>
            <p:nvPr/>
          </p:nvGrpSpPr>
          <p:grpSpPr>
            <a:xfrm>
              <a:off x="670096" y="909844"/>
              <a:ext cx="7896403" cy="2860058"/>
              <a:chOff x="670096" y="909844"/>
              <a:chExt cx="7896403" cy="2860058"/>
            </a:xfrm>
          </p:grpSpPr>
          <p:sp>
            <p:nvSpPr>
              <p:cNvPr id="231" name="Google Shape;231;p16"/>
              <p:cNvSpPr/>
              <p:nvPr/>
            </p:nvSpPr>
            <p:spPr>
              <a:xfrm>
                <a:off x="7963671" y="24180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4925049" y="3610169"/>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5355123" y="9098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8424001" y="35795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6"/>
              <p:cNvGrpSpPr/>
              <p:nvPr/>
            </p:nvGrpSpPr>
            <p:grpSpPr>
              <a:xfrm>
                <a:off x="670096" y="3601405"/>
                <a:ext cx="99806" cy="99809"/>
                <a:chOff x="3688596" y="3879680"/>
                <a:chExt cx="99806" cy="99809"/>
              </a:xfrm>
            </p:grpSpPr>
            <p:sp>
              <p:nvSpPr>
                <p:cNvPr id="236" name="Google Shape;236;p16"/>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6"/>
              <p:cNvSpPr/>
              <p:nvPr/>
            </p:nvSpPr>
            <p:spPr>
              <a:xfrm flipH="1">
                <a:off x="5857877" y="28792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6"/>
            <p:cNvSpPr/>
            <p:nvPr/>
          </p:nvSpPr>
          <p:spPr>
            <a:xfrm>
              <a:off x="7004576" y="21739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7574242" y="13523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241"/>
        <p:cNvGrpSpPr/>
        <p:nvPr/>
      </p:nvGrpSpPr>
      <p:grpSpPr>
        <a:xfrm>
          <a:off x="0" y="0"/>
          <a:ext cx="0" cy="0"/>
          <a:chOff x="0" y="0"/>
          <a:chExt cx="0" cy="0"/>
        </a:xfrm>
      </p:grpSpPr>
      <p:sp>
        <p:nvSpPr>
          <p:cNvPr id="242" name="Google Shape;242;p17"/>
          <p:cNvSpPr/>
          <p:nvPr/>
        </p:nvSpPr>
        <p:spPr>
          <a:xfrm>
            <a:off x="-53050" y="-21900"/>
            <a:ext cx="9250200" cy="5187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txBox="1">
            <a:spLocks noGrp="1"/>
          </p:cNvSpPr>
          <p:nvPr>
            <p:ph type="title"/>
          </p:nvPr>
        </p:nvSpPr>
        <p:spPr>
          <a:xfrm>
            <a:off x="720000" y="681325"/>
            <a:ext cx="6035700" cy="1631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6000">
                <a:solidFill>
                  <a:schemeClr val="accent3"/>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5" name="Google Shape;245;p17"/>
          <p:cNvSpPr txBox="1">
            <a:spLocks noGrp="1"/>
          </p:cNvSpPr>
          <p:nvPr>
            <p:ph type="title" idx="2" hasCustomPrompt="1"/>
          </p:nvPr>
        </p:nvSpPr>
        <p:spPr>
          <a:xfrm>
            <a:off x="4920300" y="2698200"/>
            <a:ext cx="35037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6000"/>
              <a:buNone/>
              <a:defRPr sz="15000" b="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246" name="Google Shape;246;p17"/>
          <p:cNvSpPr txBox="1">
            <a:spLocks noGrp="1"/>
          </p:cNvSpPr>
          <p:nvPr>
            <p:ph type="subTitle" idx="1"/>
          </p:nvPr>
        </p:nvSpPr>
        <p:spPr>
          <a:xfrm>
            <a:off x="787175" y="2322575"/>
            <a:ext cx="27153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7" name="Google Shape;247;p17"/>
          <p:cNvGrpSpPr/>
          <p:nvPr/>
        </p:nvGrpSpPr>
        <p:grpSpPr>
          <a:xfrm>
            <a:off x="883374" y="742244"/>
            <a:ext cx="7477553" cy="3817369"/>
            <a:chOff x="883374" y="742244"/>
            <a:chExt cx="7477553" cy="3817369"/>
          </a:xfrm>
        </p:grpSpPr>
        <p:grpSp>
          <p:nvGrpSpPr>
            <p:cNvPr id="248" name="Google Shape;248;p17"/>
            <p:cNvGrpSpPr/>
            <p:nvPr/>
          </p:nvGrpSpPr>
          <p:grpSpPr>
            <a:xfrm>
              <a:off x="1349196" y="742244"/>
              <a:ext cx="7011731" cy="3817369"/>
              <a:chOff x="1349196" y="742244"/>
              <a:chExt cx="7011731" cy="3817369"/>
            </a:xfrm>
          </p:grpSpPr>
          <p:grpSp>
            <p:nvGrpSpPr>
              <p:cNvPr id="249" name="Google Shape;249;p17"/>
              <p:cNvGrpSpPr/>
              <p:nvPr/>
            </p:nvGrpSpPr>
            <p:grpSpPr>
              <a:xfrm>
                <a:off x="1349196" y="742244"/>
                <a:ext cx="7011731" cy="3817369"/>
                <a:chOff x="1349196" y="742244"/>
                <a:chExt cx="7011731" cy="3817369"/>
              </a:xfrm>
            </p:grpSpPr>
            <p:sp>
              <p:nvSpPr>
                <p:cNvPr id="250" name="Google Shape;250;p17"/>
                <p:cNvSpPr/>
                <p:nvPr/>
              </p:nvSpPr>
              <p:spPr>
                <a:xfrm>
                  <a:off x="2549921" y="34733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a:off x="5865626" y="43116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5394551" y="245412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6470274" y="74224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4235800" y="2011035"/>
                  <a:ext cx="672408" cy="41821"/>
                </a:xfrm>
                <a:custGeom>
                  <a:avLst/>
                  <a:gdLst/>
                  <a:ahLst/>
                  <a:cxnLst/>
                  <a:rect l="l" t="t" r="r" b="b"/>
                  <a:pathLst>
                    <a:path w="6946" h="432" fill="none" extrusionOk="0">
                      <a:moveTo>
                        <a:pt x="0" y="0"/>
                      </a:moveTo>
                      <a:cubicBezTo>
                        <a:pt x="578" y="0"/>
                        <a:pt x="578" y="432"/>
                        <a:pt x="1156" y="432"/>
                      </a:cubicBezTo>
                      <a:cubicBezTo>
                        <a:pt x="1734" y="432"/>
                        <a:pt x="1734" y="0"/>
                        <a:pt x="2312" y="0"/>
                      </a:cubicBezTo>
                      <a:cubicBezTo>
                        <a:pt x="2890" y="0"/>
                        <a:pt x="2890" y="432"/>
                        <a:pt x="3467" y="432"/>
                      </a:cubicBezTo>
                      <a:cubicBezTo>
                        <a:pt x="4046" y="432"/>
                        <a:pt x="4046" y="0"/>
                        <a:pt x="4623" y="0"/>
                      </a:cubicBezTo>
                      <a:cubicBezTo>
                        <a:pt x="5201" y="0"/>
                        <a:pt x="5201" y="432"/>
                        <a:pt x="5790" y="432"/>
                      </a:cubicBezTo>
                      <a:cubicBezTo>
                        <a:pt x="6367" y="432"/>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17"/>
                <p:cNvGrpSpPr/>
                <p:nvPr/>
              </p:nvGrpSpPr>
              <p:grpSpPr>
                <a:xfrm>
                  <a:off x="8261121" y="2850605"/>
                  <a:ext cx="99806" cy="99809"/>
                  <a:chOff x="3688596" y="3879680"/>
                  <a:chExt cx="99806" cy="99809"/>
                </a:xfrm>
              </p:grpSpPr>
              <p:sp>
                <p:nvSpPr>
                  <p:cNvPr id="256" name="Google Shape;256;p1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7"/>
                <p:cNvGrpSpPr/>
                <p:nvPr/>
              </p:nvGrpSpPr>
              <p:grpSpPr>
                <a:xfrm>
                  <a:off x="1349196" y="4004505"/>
                  <a:ext cx="99806" cy="99809"/>
                  <a:chOff x="2774196" y="3879680"/>
                  <a:chExt cx="99806" cy="99809"/>
                </a:xfrm>
              </p:grpSpPr>
              <p:sp>
                <p:nvSpPr>
                  <p:cNvPr id="259" name="Google Shape;259;p17"/>
                  <p:cNvSpPr/>
                  <p:nvPr/>
                </p:nvSpPr>
                <p:spPr>
                  <a:xfrm>
                    <a:off x="27741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flipH="1">
                    <a:off x="27741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7"/>
                <p:cNvSpPr/>
                <p:nvPr/>
              </p:nvSpPr>
              <p:spPr>
                <a:xfrm flipH="1">
                  <a:off x="3335246" y="44598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17"/>
              <p:cNvSpPr/>
              <p:nvPr/>
            </p:nvSpPr>
            <p:spPr>
              <a:xfrm>
                <a:off x="3964892" y="2666368"/>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7"/>
            <p:cNvSpPr/>
            <p:nvPr/>
          </p:nvSpPr>
          <p:spPr>
            <a:xfrm>
              <a:off x="883374" y="326564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1pPr>
            <a:lvl2pPr lvl="1">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2pPr>
            <a:lvl3pPr lvl="2">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3pPr>
            <a:lvl4pPr lvl="3">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4pPr>
            <a:lvl5pPr lvl="4">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5pPr>
            <a:lvl6pPr lvl="5">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6pPr>
            <a:lvl7pPr lvl="6">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7pPr>
            <a:lvl8pPr lvl="7">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8pPr>
            <a:lvl9pPr lvl="8">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Char char="○"/>
              <a:defRPr>
                <a:solidFill>
                  <a:schemeClr val="dk1"/>
                </a:solidFill>
              </a:defRPr>
            </a:lvl2pPr>
            <a:lvl3pPr marL="1371600" lvl="2" indent="-317500">
              <a:lnSpc>
                <a:spcPct val="100000"/>
              </a:lnSpc>
              <a:spcBef>
                <a:spcPts val="0"/>
              </a:spcBef>
              <a:spcAft>
                <a:spcPts val="0"/>
              </a:spcAft>
              <a:buClr>
                <a:schemeClr val="dk1"/>
              </a:buClr>
              <a:buSzPts val="1400"/>
              <a:buChar char="■"/>
              <a:defRPr>
                <a:solidFill>
                  <a:schemeClr val="dk1"/>
                </a:solidFill>
              </a:defRPr>
            </a:lvl3pPr>
            <a:lvl4pPr marL="1828800" lvl="3" indent="-317500">
              <a:lnSpc>
                <a:spcPct val="100000"/>
              </a:lnSpc>
              <a:spcBef>
                <a:spcPts val="0"/>
              </a:spcBef>
              <a:spcAft>
                <a:spcPts val="0"/>
              </a:spcAft>
              <a:buClr>
                <a:schemeClr val="dk1"/>
              </a:buClr>
              <a:buSzPts val="1400"/>
              <a:buChar char="●"/>
              <a:defRPr>
                <a:solidFill>
                  <a:schemeClr val="dk1"/>
                </a:solidFill>
              </a:defRPr>
            </a:lvl4pPr>
            <a:lvl5pPr marL="2286000" lvl="4" indent="-317500">
              <a:lnSpc>
                <a:spcPct val="100000"/>
              </a:lnSpc>
              <a:spcBef>
                <a:spcPts val="0"/>
              </a:spcBef>
              <a:spcAft>
                <a:spcPts val="0"/>
              </a:spcAft>
              <a:buClr>
                <a:schemeClr val="dk1"/>
              </a:buClr>
              <a:buSzPts val="1400"/>
              <a:buChar char="○"/>
              <a:defRPr>
                <a:solidFill>
                  <a:schemeClr val="dk1"/>
                </a:solidFill>
              </a:defRPr>
            </a:lvl5pPr>
            <a:lvl6pPr marL="2743200" lvl="5" indent="-317500">
              <a:lnSpc>
                <a:spcPct val="100000"/>
              </a:lnSpc>
              <a:spcBef>
                <a:spcPts val="0"/>
              </a:spcBef>
              <a:spcAft>
                <a:spcPts val="0"/>
              </a:spcAft>
              <a:buClr>
                <a:schemeClr val="dk1"/>
              </a:buClr>
              <a:buSzPts val="1400"/>
              <a:buChar char="■"/>
              <a:defRPr>
                <a:solidFill>
                  <a:schemeClr val="dk1"/>
                </a:solidFill>
              </a:defRPr>
            </a:lvl6pPr>
            <a:lvl7pPr marL="3200400" lvl="6" indent="-317500">
              <a:lnSpc>
                <a:spcPct val="100000"/>
              </a:lnSpc>
              <a:spcBef>
                <a:spcPts val="0"/>
              </a:spcBef>
              <a:spcAft>
                <a:spcPts val="0"/>
              </a:spcAft>
              <a:buClr>
                <a:schemeClr val="dk1"/>
              </a:buClr>
              <a:buSzPts val="1400"/>
              <a:buChar char="●"/>
              <a:defRPr>
                <a:solidFill>
                  <a:schemeClr val="dk1"/>
                </a:solidFill>
              </a:defRPr>
            </a:lvl7pPr>
            <a:lvl8pPr marL="3657600" lvl="7" indent="-317500">
              <a:lnSpc>
                <a:spcPct val="100000"/>
              </a:lnSpc>
              <a:spcBef>
                <a:spcPts val="0"/>
              </a:spcBef>
              <a:spcAft>
                <a:spcPts val="0"/>
              </a:spcAft>
              <a:buClr>
                <a:schemeClr val="dk1"/>
              </a:buClr>
              <a:buSzPts val="1400"/>
              <a:buChar char="○"/>
              <a:defRPr>
                <a:solidFill>
                  <a:schemeClr val="dk1"/>
                </a:solidFill>
              </a:defRPr>
            </a:lvl8pPr>
            <a:lvl9pPr marL="4114800" lvl="8" indent="-317500">
              <a:lnSpc>
                <a:spcPct val="100000"/>
              </a:lnSpc>
              <a:spcBef>
                <a:spcPts val="0"/>
              </a:spcBef>
              <a:spcAft>
                <a:spcPts val="0"/>
              </a:spcAft>
              <a:buClr>
                <a:schemeClr val="dk1"/>
              </a:buClr>
              <a:buSzPts val="1400"/>
              <a:buChar char="■"/>
              <a:defRPr>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 id="2147483659" r:id="rId6"/>
    <p:sldLayoutId id="2147483661" r:id="rId7"/>
    <p:sldLayoutId id="2147483662" r:id="rId8"/>
    <p:sldLayoutId id="2147483663" r:id="rId9"/>
    <p:sldLayoutId id="2147483664" r:id="rId10"/>
    <p:sldLayoutId id="2147483670" r:id="rId11"/>
    <p:sldLayoutId id="2147483676" r:id="rId12"/>
    <p:sldLayoutId id="2147483682" r:id="rId13"/>
    <p:sldLayoutId id="2147483683" r:id="rId14"/>
    <p:sldLayoutId id="2147483687" r:id="rId15"/>
    <p:sldLayoutId id="2147483690" r:id="rId16"/>
    <p:sldLayoutId id="2147483691" r:id="rId17"/>
    <p:sldLayoutId id="2147483692" r:id="rId18"/>
    <p:sldLayoutId id="2147483693" r:id="rId19"/>
    <p:sldLayoutId id="2147483694" r:id="rId20"/>
    <p:sldLayoutId id="2147483695" r:id="rId21"/>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790"/>
        <p:cNvGrpSpPr/>
        <p:nvPr/>
      </p:nvGrpSpPr>
      <p:grpSpPr>
        <a:xfrm>
          <a:off x="0" y="0"/>
          <a:ext cx="0" cy="0"/>
          <a:chOff x="0" y="0"/>
          <a:chExt cx="0" cy="0"/>
        </a:xfrm>
      </p:grpSpPr>
      <p:sp>
        <p:nvSpPr>
          <p:cNvPr id="791" name="Google Shape;791;p53"/>
          <p:cNvSpPr txBox="1">
            <a:spLocks noGrp="1"/>
          </p:cNvSpPr>
          <p:nvPr>
            <p:ph type="ctrTitle"/>
          </p:nvPr>
        </p:nvSpPr>
        <p:spPr>
          <a:xfrm>
            <a:off x="4143475" y="1007600"/>
            <a:ext cx="4280400" cy="26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accent4"/>
                </a:solidFill>
              </a:rPr>
              <a:t>Integrated Project Data Science </a:t>
            </a:r>
            <a:r>
              <a:rPr lang="en" sz="2800" b="0" dirty="0">
                <a:solidFill>
                  <a:schemeClr val="accent4"/>
                </a:solidFill>
                <a:latin typeface="Titillium Web Light"/>
                <a:sym typeface="Titillium Web Light"/>
              </a:rPr>
              <a:t>Development of an autocorrection system of bank checks</a:t>
            </a:r>
            <a:endParaRPr sz="2800" b="0" dirty="0">
              <a:solidFill>
                <a:schemeClr val="accent4"/>
              </a:solidFill>
              <a:latin typeface="Titillium Web Light"/>
              <a:ea typeface="Titillium Web Light"/>
              <a:cs typeface="Titillium Web Light"/>
              <a:sym typeface="Titillium Web Light"/>
            </a:endParaRPr>
          </a:p>
        </p:txBody>
      </p:sp>
      <p:grpSp>
        <p:nvGrpSpPr>
          <p:cNvPr id="793" name="Google Shape;793;p53"/>
          <p:cNvGrpSpPr/>
          <p:nvPr/>
        </p:nvGrpSpPr>
        <p:grpSpPr>
          <a:xfrm>
            <a:off x="720023" y="1118374"/>
            <a:ext cx="3217179" cy="2906760"/>
            <a:chOff x="720023" y="1118374"/>
            <a:chExt cx="3217179" cy="2906760"/>
          </a:xfrm>
        </p:grpSpPr>
        <p:grpSp>
          <p:nvGrpSpPr>
            <p:cNvPr id="794" name="Google Shape;794;p53"/>
            <p:cNvGrpSpPr/>
            <p:nvPr/>
          </p:nvGrpSpPr>
          <p:grpSpPr>
            <a:xfrm>
              <a:off x="720023" y="1118374"/>
              <a:ext cx="2459727" cy="2108357"/>
              <a:chOff x="1187043" y="662769"/>
              <a:chExt cx="2921985" cy="2504582"/>
            </a:xfrm>
          </p:grpSpPr>
          <p:sp>
            <p:nvSpPr>
              <p:cNvPr id="795" name="Google Shape;795;p53"/>
              <p:cNvSpPr/>
              <p:nvPr/>
            </p:nvSpPr>
            <p:spPr>
              <a:xfrm>
                <a:off x="1930095" y="662769"/>
                <a:ext cx="2178934" cy="2500683"/>
              </a:xfrm>
              <a:custGeom>
                <a:avLst/>
                <a:gdLst/>
                <a:ahLst/>
                <a:cxnLst/>
                <a:rect l="l" t="t" r="r" b="b"/>
                <a:pathLst>
                  <a:path w="48773" h="55975" extrusionOk="0">
                    <a:moveTo>
                      <a:pt x="24489" y="0"/>
                    </a:moveTo>
                    <a:cubicBezTo>
                      <a:pt x="24370" y="0"/>
                      <a:pt x="24261" y="27"/>
                      <a:pt x="24166" y="79"/>
                    </a:cubicBezTo>
                    <a:cubicBezTo>
                      <a:pt x="16108" y="4765"/>
                      <a:pt x="8059" y="9441"/>
                      <a:pt x="0" y="14127"/>
                    </a:cubicBezTo>
                    <a:cubicBezTo>
                      <a:pt x="400" y="15009"/>
                      <a:pt x="23767" y="55040"/>
                      <a:pt x="24240" y="55975"/>
                    </a:cubicBezTo>
                    <a:cubicBezTo>
                      <a:pt x="32298" y="51289"/>
                      <a:pt x="40357" y="46614"/>
                      <a:pt x="48415" y="41928"/>
                    </a:cubicBezTo>
                    <a:cubicBezTo>
                      <a:pt x="48636" y="41802"/>
                      <a:pt x="48772" y="41518"/>
                      <a:pt x="48772" y="41129"/>
                    </a:cubicBezTo>
                    <a:lnTo>
                      <a:pt x="48772" y="15304"/>
                    </a:lnTo>
                    <a:cubicBezTo>
                      <a:pt x="48772" y="14505"/>
                      <a:pt x="48216" y="13549"/>
                      <a:pt x="47533" y="13149"/>
                    </a:cubicBezTo>
                    <a:lnTo>
                      <a:pt x="25059" y="174"/>
                    </a:lnTo>
                    <a:cubicBezTo>
                      <a:pt x="24855" y="56"/>
                      <a:pt x="24661" y="0"/>
                      <a:pt x="24489" y="0"/>
                    </a:cubicBezTo>
                    <a:close/>
                  </a:path>
                </a:pathLst>
              </a:custGeom>
              <a:solidFill>
                <a:schemeClr val="lt1"/>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3"/>
              <p:cNvSpPr/>
              <p:nvPr/>
            </p:nvSpPr>
            <p:spPr>
              <a:xfrm>
                <a:off x="3446265" y="1856420"/>
                <a:ext cx="424859" cy="765640"/>
              </a:xfrm>
              <a:custGeom>
                <a:avLst/>
                <a:gdLst/>
                <a:ahLst/>
                <a:cxnLst/>
                <a:rect l="l" t="t" r="r" b="b"/>
                <a:pathLst>
                  <a:path w="9510" h="17138" extrusionOk="0">
                    <a:moveTo>
                      <a:pt x="5586" y="1307"/>
                    </a:moveTo>
                    <a:cubicBezTo>
                      <a:pt x="6015" y="1307"/>
                      <a:pt x="6315" y="1649"/>
                      <a:pt x="6315" y="2244"/>
                    </a:cubicBezTo>
                    <a:lnTo>
                      <a:pt x="6325" y="3746"/>
                    </a:lnTo>
                    <a:lnTo>
                      <a:pt x="3163" y="5575"/>
                    </a:lnTo>
                    <a:lnTo>
                      <a:pt x="3152" y="4073"/>
                    </a:lnTo>
                    <a:cubicBezTo>
                      <a:pt x="3152" y="3232"/>
                      <a:pt x="3740" y="2223"/>
                      <a:pt x="4466" y="1792"/>
                    </a:cubicBezTo>
                    <a:lnTo>
                      <a:pt x="5001" y="1488"/>
                    </a:lnTo>
                    <a:cubicBezTo>
                      <a:pt x="5210" y="1365"/>
                      <a:pt x="5409" y="1307"/>
                      <a:pt x="5586" y="1307"/>
                    </a:cubicBezTo>
                    <a:close/>
                    <a:moveTo>
                      <a:pt x="7746" y="4249"/>
                    </a:moveTo>
                    <a:cubicBezTo>
                      <a:pt x="8179" y="4249"/>
                      <a:pt x="8479" y="4591"/>
                      <a:pt x="8479" y="5186"/>
                    </a:cubicBezTo>
                    <a:lnTo>
                      <a:pt x="8489" y="10597"/>
                    </a:lnTo>
                    <a:cubicBezTo>
                      <a:pt x="8500" y="11437"/>
                      <a:pt x="7901" y="12446"/>
                      <a:pt x="7177" y="12866"/>
                    </a:cubicBezTo>
                    <a:lnTo>
                      <a:pt x="2354" y="15651"/>
                    </a:lnTo>
                    <a:cubicBezTo>
                      <a:pt x="2142" y="15774"/>
                      <a:pt x="1942" y="15832"/>
                      <a:pt x="1765" y="15832"/>
                    </a:cubicBezTo>
                    <a:cubicBezTo>
                      <a:pt x="1335" y="15832"/>
                      <a:pt x="1037" y="15490"/>
                      <a:pt x="1030" y="14894"/>
                    </a:cubicBezTo>
                    <a:lnTo>
                      <a:pt x="1020" y="9494"/>
                    </a:lnTo>
                    <a:cubicBezTo>
                      <a:pt x="1020" y="8653"/>
                      <a:pt x="1608" y="7634"/>
                      <a:pt x="2333" y="7214"/>
                    </a:cubicBezTo>
                    <a:lnTo>
                      <a:pt x="7156" y="4430"/>
                    </a:lnTo>
                    <a:cubicBezTo>
                      <a:pt x="7367" y="4307"/>
                      <a:pt x="7568" y="4249"/>
                      <a:pt x="7746" y="4249"/>
                    </a:cubicBezTo>
                    <a:close/>
                    <a:moveTo>
                      <a:pt x="6041" y="0"/>
                    </a:moveTo>
                    <a:cubicBezTo>
                      <a:pt x="5725" y="0"/>
                      <a:pt x="5368" y="104"/>
                      <a:pt x="4991" y="321"/>
                    </a:cubicBezTo>
                    <a:lnTo>
                      <a:pt x="4466" y="626"/>
                    </a:lnTo>
                    <a:cubicBezTo>
                      <a:pt x="3173" y="1372"/>
                      <a:pt x="2133" y="3169"/>
                      <a:pt x="2143" y="4650"/>
                    </a:cubicBezTo>
                    <a:lnTo>
                      <a:pt x="2143" y="6174"/>
                    </a:lnTo>
                    <a:cubicBezTo>
                      <a:pt x="946" y="6972"/>
                      <a:pt x="0" y="8664"/>
                      <a:pt x="0" y="10071"/>
                    </a:cubicBezTo>
                    <a:lnTo>
                      <a:pt x="21" y="15483"/>
                    </a:lnTo>
                    <a:cubicBezTo>
                      <a:pt x="21" y="16531"/>
                      <a:pt x="548" y="17138"/>
                      <a:pt x="1310" y="17138"/>
                    </a:cubicBezTo>
                    <a:cubicBezTo>
                      <a:pt x="1625" y="17138"/>
                      <a:pt x="1979" y="17035"/>
                      <a:pt x="2354" y="16817"/>
                    </a:cubicBezTo>
                    <a:lnTo>
                      <a:pt x="7187" y="14033"/>
                    </a:lnTo>
                    <a:cubicBezTo>
                      <a:pt x="8458" y="13297"/>
                      <a:pt x="9509" y="11490"/>
                      <a:pt x="9509" y="10008"/>
                    </a:cubicBezTo>
                    <a:lnTo>
                      <a:pt x="9488" y="4598"/>
                    </a:lnTo>
                    <a:cubicBezTo>
                      <a:pt x="9488" y="3554"/>
                      <a:pt x="8962" y="2954"/>
                      <a:pt x="8201" y="2954"/>
                    </a:cubicBezTo>
                    <a:cubicBezTo>
                      <a:pt x="7936" y="2954"/>
                      <a:pt x="7643" y="3027"/>
                      <a:pt x="7334" y="3179"/>
                    </a:cubicBezTo>
                    <a:lnTo>
                      <a:pt x="7334" y="1656"/>
                    </a:lnTo>
                    <a:cubicBezTo>
                      <a:pt x="7334" y="607"/>
                      <a:pt x="6807" y="0"/>
                      <a:pt x="6041" y="0"/>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3"/>
              <p:cNvSpPr/>
              <p:nvPr/>
            </p:nvSpPr>
            <p:spPr>
              <a:xfrm>
                <a:off x="3574843" y="2157312"/>
                <a:ext cx="167665" cy="287305"/>
              </a:xfrm>
              <a:custGeom>
                <a:avLst/>
                <a:gdLst/>
                <a:ahLst/>
                <a:cxnLst/>
                <a:rect l="l" t="t" r="r" b="b"/>
                <a:pathLst>
                  <a:path w="3753" h="6431" extrusionOk="0">
                    <a:moveTo>
                      <a:pt x="2261" y="1305"/>
                    </a:moveTo>
                    <a:cubicBezTo>
                      <a:pt x="2540" y="1305"/>
                      <a:pt x="2733" y="1523"/>
                      <a:pt x="2733" y="1908"/>
                    </a:cubicBezTo>
                    <a:cubicBezTo>
                      <a:pt x="2733" y="2454"/>
                      <a:pt x="2354" y="3116"/>
                      <a:pt x="1882" y="3400"/>
                    </a:cubicBezTo>
                    <a:cubicBezTo>
                      <a:pt x="1741" y="3479"/>
                      <a:pt x="1609" y="3517"/>
                      <a:pt x="1493" y="3517"/>
                    </a:cubicBezTo>
                    <a:cubicBezTo>
                      <a:pt x="1210" y="3517"/>
                      <a:pt x="1020" y="3293"/>
                      <a:pt x="1020" y="2906"/>
                    </a:cubicBezTo>
                    <a:cubicBezTo>
                      <a:pt x="1010" y="2360"/>
                      <a:pt x="1399" y="1697"/>
                      <a:pt x="1871" y="1424"/>
                    </a:cubicBezTo>
                    <a:cubicBezTo>
                      <a:pt x="2011" y="1343"/>
                      <a:pt x="2144" y="1305"/>
                      <a:pt x="2261" y="1305"/>
                    </a:cubicBezTo>
                    <a:close/>
                    <a:moveTo>
                      <a:pt x="2708" y="1"/>
                    </a:moveTo>
                    <a:cubicBezTo>
                      <a:pt x="2456" y="1"/>
                      <a:pt x="2171" y="84"/>
                      <a:pt x="1871" y="258"/>
                    </a:cubicBezTo>
                    <a:cubicBezTo>
                      <a:pt x="831" y="847"/>
                      <a:pt x="1" y="2307"/>
                      <a:pt x="1" y="3494"/>
                    </a:cubicBezTo>
                    <a:cubicBezTo>
                      <a:pt x="1" y="4327"/>
                      <a:pt x="421" y="4809"/>
                      <a:pt x="1033" y="4809"/>
                    </a:cubicBezTo>
                    <a:cubicBezTo>
                      <a:pt x="1139" y="4809"/>
                      <a:pt x="1251" y="4795"/>
                      <a:pt x="1367" y="4765"/>
                    </a:cubicBezTo>
                    <a:lnTo>
                      <a:pt x="1378" y="6079"/>
                    </a:lnTo>
                    <a:cubicBezTo>
                      <a:pt x="1378" y="6302"/>
                      <a:pt x="1488" y="6431"/>
                      <a:pt x="1653" y="6431"/>
                    </a:cubicBezTo>
                    <a:cubicBezTo>
                      <a:pt x="1721" y="6431"/>
                      <a:pt x="1799" y="6409"/>
                      <a:pt x="1882" y="6362"/>
                    </a:cubicBezTo>
                    <a:cubicBezTo>
                      <a:pt x="2165" y="6194"/>
                      <a:pt x="2386" y="5806"/>
                      <a:pt x="2386" y="5491"/>
                    </a:cubicBezTo>
                    <a:lnTo>
                      <a:pt x="2386" y="4177"/>
                    </a:lnTo>
                    <a:cubicBezTo>
                      <a:pt x="3174" y="3473"/>
                      <a:pt x="3752" y="2307"/>
                      <a:pt x="3752" y="1330"/>
                    </a:cubicBezTo>
                    <a:cubicBezTo>
                      <a:pt x="3744" y="489"/>
                      <a:pt x="3320" y="1"/>
                      <a:pt x="2708" y="1"/>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3"/>
              <p:cNvSpPr/>
              <p:nvPr/>
            </p:nvSpPr>
            <p:spPr>
              <a:xfrm>
                <a:off x="1913699" y="1289974"/>
                <a:ext cx="1115758" cy="1877378"/>
              </a:xfrm>
              <a:custGeom>
                <a:avLst/>
                <a:gdLst/>
                <a:ahLst/>
                <a:cxnLst/>
                <a:rect l="l" t="t" r="r" b="b"/>
                <a:pathLst>
                  <a:path w="24975" h="42023" extrusionOk="0">
                    <a:moveTo>
                      <a:pt x="695" y="1"/>
                    </a:moveTo>
                    <a:cubicBezTo>
                      <a:pt x="285" y="1"/>
                      <a:pt x="0" y="327"/>
                      <a:pt x="0" y="886"/>
                    </a:cubicBezTo>
                    <a:lnTo>
                      <a:pt x="0" y="26712"/>
                    </a:lnTo>
                    <a:cubicBezTo>
                      <a:pt x="0" y="27510"/>
                      <a:pt x="556" y="28477"/>
                      <a:pt x="1250" y="28876"/>
                    </a:cubicBezTo>
                    <a:lnTo>
                      <a:pt x="23724" y="41852"/>
                    </a:lnTo>
                    <a:cubicBezTo>
                      <a:pt x="23926" y="41968"/>
                      <a:pt x="24116" y="42023"/>
                      <a:pt x="24284" y="42023"/>
                    </a:cubicBezTo>
                    <a:cubicBezTo>
                      <a:pt x="24694" y="42023"/>
                      <a:pt x="24974" y="41696"/>
                      <a:pt x="24974" y="41137"/>
                    </a:cubicBezTo>
                    <a:lnTo>
                      <a:pt x="24974" y="15302"/>
                    </a:lnTo>
                    <a:cubicBezTo>
                      <a:pt x="24974" y="14513"/>
                      <a:pt x="24418" y="13547"/>
                      <a:pt x="23734" y="13147"/>
                    </a:cubicBezTo>
                    <a:lnTo>
                      <a:pt x="1250" y="172"/>
                    </a:lnTo>
                    <a:cubicBezTo>
                      <a:pt x="1051" y="56"/>
                      <a:pt x="863" y="1"/>
                      <a:pt x="695" y="1"/>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3"/>
              <p:cNvSpPr/>
              <p:nvPr/>
            </p:nvSpPr>
            <p:spPr>
              <a:xfrm>
                <a:off x="2016945" y="1956672"/>
                <a:ext cx="897967" cy="521491"/>
              </a:xfrm>
              <a:custGeom>
                <a:avLst/>
                <a:gdLst/>
                <a:ahLst/>
                <a:cxnLst/>
                <a:rect l="l" t="t" r="r" b="b"/>
                <a:pathLst>
                  <a:path w="20100" h="11673" fill="none" extrusionOk="0">
                    <a:moveTo>
                      <a:pt x="1" y="11673"/>
                    </a:moveTo>
                    <a:cubicBezTo>
                      <a:pt x="6704" y="7785"/>
                      <a:pt x="13407" y="3888"/>
                      <a:pt x="20099" y="0"/>
                    </a:cubicBezTo>
                  </a:path>
                </a:pathLst>
              </a:custGeom>
              <a:no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3"/>
              <p:cNvSpPr/>
              <p:nvPr/>
            </p:nvSpPr>
            <p:spPr>
              <a:xfrm>
                <a:off x="2007563" y="1437494"/>
                <a:ext cx="927989" cy="1582344"/>
              </a:xfrm>
              <a:custGeom>
                <a:avLst/>
                <a:gdLst/>
                <a:ahLst/>
                <a:cxnLst/>
                <a:rect l="l" t="t" r="r" b="b"/>
                <a:pathLst>
                  <a:path w="20772" h="35419" fill="none" extrusionOk="0">
                    <a:moveTo>
                      <a:pt x="0" y="725"/>
                    </a:moveTo>
                    <a:cubicBezTo>
                      <a:pt x="0" y="211"/>
                      <a:pt x="368" y="1"/>
                      <a:pt x="820" y="263"/>
                    </a:cubicBezTo>
                    <a:lnTo>
                      <a:pt x="19952" y="11306"/>
                    </a:lnTo>
                    <a:cubicBezTo>
                      <a:pt x="20393" y="11568"/>
                      <a:pt x="20762" y="12199"/>
                      <a:pt x="20762" y="12703"/>
                    </a:cubicBezTo>
                    <a:lnTo>
                      <a:pt x="20772" y="34694"/>
                    </a:lnTo>
                    <a:cubicBezTo>
                      <a:pt x="20772" y="35209"/>
                      <a:pt x="20404" y="35419"/>
                      <a:pt x="19963" y="35156"/>
                    </a:cubicBezTo>
                    <a:lnTo>
                      <a:pt x="820" y="24113"/>
                    </a:lnTo>
                    <a:cubicBezTo>
                      <a:pt x="379" y="23851"/>
                      <a:pt x="10" y="23221"/>
                      <a:pt x="10" y="22716"/>
                    </a:cubicBezTo>
                    <a:close/>
                  </a:path>
                </a:pathLst>
              </a:custGeom>
              <a:noFill/>
              <a:ln w="7350" cap="flat" cmpd="sng">
                <a:solidFill>
                  <a:srgbClr val="FF6F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1187043" y="1391969"/>
                <a:ext cx="822422" cy="1756978"/>
              </a:xfrm>
              <a:custGeom>
                <a:avLst/>
                <a:gdLst/>
                <a:ahLst/>
                <a:cxnLst/>
                <a:rect l="l" t="t" r="r" b="b"/>
                <a:pathLst>
                  <a:path w="18409" h="39328" extrusionOk="0">
                    <a:moveTo>
                      <a:pt x="18394" y="1099"/>
                    </a:moveTo>
                    <a:lnTo>
                      <a:pt x="18394" y="1099"/>
                    </a:lnTo>
                    <a:cubicBezTo>
                      <a:pt x="18399" y="1101"/>
                      <a:pt x="18404" y="1102"/>
                      <a:pt x="18408" y="1104"/>
                    </a:cubicBezTo>
                    <a:cubicBezTo>
                      <a:pt x="18404" y="1102"/>
                      <a:pt x="18399" y="1100"/>
                      <a:pt x="18394" y="1099"/>
                    </a:cubicBezTo>
                    <a:close/>
                    <a:moveTo>
                      <a:pt x="15244" y="1"/>
                    </a:moveTo>
                    <a:cubicBezTo>
                      <a:pt x="15160" y="1"/>
                      <a:pt x="15059" y="48"/>
                      <a:pt x="14951" y="147"/>
                    </a:cubicBezTo>
                    <a:lnTo>
                      <a:pt x="568" y="13827"/>
                    </a:lnTo>
                    <a:cubicBezTo>
                      <a:pt x="253" y="14121"/>
                      <a:pt x="1" y="14763"/>
                      <a:pt x="1" y="15256"/>
                    </a:cubicBezTo>
                    <a:lnTo>
                      <a:pt x="64" y="37762"/>
                    </a:lnTo>
                    <a:cubicBezTo>
                      <a:pt x="64" y="38035"/>
                      <a:pt x="148" y="38203"/>
                      <a:pt x="274" y="38245"/>
                    </a:cubicBezTo>
                    <a:cubicBezTo>
                      <a:pt x="1302" y="38602"/>
                      <a:pt x="2330" y="38969"/>
                      <a:pt x="3358" y="39326"/>
                    </a:cubicBezTo>
                    <a:lnTo>
                      <a:pt x="3358" y="39326"/>
                    </a:lnTo>
                    <a:cubicBezTo>
                      <a:pt x="3235" y="39281"/>
                      <a:pt x="3163" y="39114"/>
                      <a:pt x="3163" y="38844"/>
                    </a:cubicBezTo>
                    <a:lnTo>
                      <a:pt x="3100" y="16339"/>
                    </a:lnTo>
                    <a:cubicBezTo>
                      <a:pt x="3090" y="15855"/>
                      <a:pt x="3342" y="15214"/>
                      <a:pt x="3657" y="14920"/>
                    </a:cubicBezTo>
                    <a:lnTo>
                      <a:pt x="18040" y="1240"/>
                    </a:lnTo>
                    <a:cubicBezTo>
                      <a:pt x="18146" y="1143"/>
                      <a:pt x="18245" y="1090"/>
                      <a:pt x="18333" y="1090"/>
                    </a:cubicBezTo>
                    <a:cubicBezTo>
                      <a:pt x="18354" y="1090"/>
                      <a:pt x="18375" y="1093"/>
                      <a:pt x="18394" y="1099"/>
                    </a:cubicBezTo>
                    <a:lnTo>
                      <a:pt x="18394" y="1099"/>
                    </a:lnTo>
                    <a:cubicBezTo>
                      <a:pt x="17369" y="733"/>
                      <a:pt x="16334" y="377"/>
                      <a:pt x="15309" y="11"/>
                    </a:cubicBezTo>
                    <a:cubicBezTo>
                      <a:pt x="15288" y="4"/>
                      <a:pt x="15267" y="1"/>
                      <a:pt x="15244" y="1"/>
                    </a:cubicBezTo>
                    <a:close/>
                    <a:moveTo>
                      <a:pt x="3358" y="39326"/>
                    </a:moveTo>
                    <a:lnTo>
                      <a:pt x="3358" y="39326"/>
                    </a:lnTo>
                    <a:cubicBezTo>
                      <a:pt x="3360" y="39326"/>
                      <a:pt x="3361" y="39327"/>
                      <a:pt x="3363" y="39328"/>
                    </a:cubicBezTo>
                    <a:cubicBezTo>
                      <a:pt x="3361" y="39327"/>
                      <a:pt x="3360" y="39326"/>
                      <a:pt x="3358" y="39326"/>
                    </a:cubicBezTo>
                    <a:close/>
                  </a:path>
                </a:pathLst>
              </a:custGeom>
              <a:solidFill>
                <a:schemeClr val="lt1"/>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1325047" y="1440710"/>
                <a:ext cx="696617" cy="1708863"/>
              </a:xfrm>
              <a:custGeom>
                <a:avLst/>
                <a:gdLst/>
                <a:ahLst/>
                <a:cxnLst/>
                <a:rect l="l" t="t" r="r" b="b"/>
                <a:pathLst>
                  <a:path w="15593" h="38251" extrusionOk="0">
                    <a:moveTo>
                      <a:pt x="15245" y="1"/>
                    </a:moveTo>
                    <a:cubicBezTo>
                      <a:pt x="15159" y="1"/>
                      <a:pt x="15059" y="49"/>
                      <a:pt x="14951" y="149"/>
                    </a:cubicBezTo>
                    <a:lnTo>
                      <a:pt x="568" y="13829"/>
                    </a:lnTo>
                    <a:cubicBezTo>
                      <a:pt x="253" y="14123"/>
                      <a:pt x="1" y="14764"/>
                      <a:pt x="11" y="15248"/>
                    </a:cubicBezTo>
                    <a:lnTo>
                      <a:pt x="74" y="37753"/>
                    </a:lnTo>
                    <a:cubicBezTo>
                      <a:pt x="74" y="38076"/>
                      <a:pt x="182" y="38250"/>
                      <a:pt x="344" y="38250"/>
                    </a:cubicBezTo>
                    <a:cubicBezTo>
                      <a:pt x="430" y="38250"/>
                      <a:pt x="532" y="38201"/>
                      <a:pt x="641" y="38099"/>
                    </a:cubicBezTo>
                    <a:lnTo>
                      <a:pt x="15025" y="24420"/>
                    </a:lnTo>
                    <a:cubicBezTo>
                      <a:pt x="15340" y="24126"/>
                      <a:pt x="15593" y="23495"/>
                      <a:pt x="15582" y="23002"/>
                    </a:cubicBezTo>
                    <a:lnTo>
                      <a:pt x="15519" y="496"/>
                    </a:lnTo>
                    <a:cubicBezTo>
                      <a:pt x="15519" y="178"/>
                      <a:pt x="15409" y="1"/>
                      <a:pt x="15245" y="1"/>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1395457" y="1562363"/>
                <a:ext cx="661905" cy="1490358"/>
              </a:xfrm>
              <a:custGeom>
                <a:avLst/>
                <a:gdLst/>
                <a:ahLst/>
                <a:cxnLst/>
                <a:rect l="l" t="t" r="r" b="b"/>
                <a:pathLst>
                  <a:path w="14816" h="33360" extrusionOk="0">
                    <a:moveTo>
                      <a:pt x="14808" y="555"/>
                    </a:moveTo>
                    <a:cubicBezTo>
                      <a:pt x="14810" y="555"/>
                      <a:pt x="14813" y="556"/>
                      <a:pt x="14815" y="557"/>
                    </a:cubicBezTo>
                    <a:cubicBezTo>
                      <a:pt x="14813" y="556"/>
                      <a:pt x="14810" y="555"/>
                      <a:pt x="14808" y="555"/>
                    </a:cubicBezTo>
                    <a:close/>
                    <a:moveTo>
                      <a:pt x="13213" y="1"/>
                    </a:moveTo>
                    <a:cubicBezTo>
                      <a:pt x="13140" y="1"/>
                      <a:pt x="13056" y="44"/>
                      <a:pt x="12966" y="127"/>
                    </a:cubicBezTo>
                    <a:lnTo>
                      <a:pt x="484" y="11768"/>
                    </a:lnTo>
                    <a:cubicBezTo>
                      <a:pt x="221" y="12020"/>
                      <a:pt x="1" y="12567"/>
                      <a:pt x="1" y="12987"/>
                    </a:cubicBezTo>
                    <a:lnTo>
                      <a:pt x="116" y="32393"/>
                    </a:lnTo>
                    <a:cubicBezTo>
                      <a:pt x="116" y="32635"/>
                      <a:pt x="190" y="32782"/>
                      <a:pt x="295" y="32813"/>
                    </a:cubicBezTo>
                    <a:cubicBezTo>
                      <a:pt x="809" y="33002"/>
                      <a:pt x="1324" y="33181"/>
                      <a:pt x="1839" y="33359"/>
                    </a:cubicBezTo>
                    <a:cubicBezTo>
                      <a:pt x="1724" y="33317"/>
                      <a:pt x="1650" y="33170"/>
                      <a:pt x="1650" y="32939"/>
                    </a:cubicBezTo>
                    <a:lnTo>
                      <a:pt x="1545" y="13533"/>
                    </a:lnTo>
                    <a:cubicBezTo>
                      <a:pt x="1535" y="13102"/>
                      <a:pt x="1755" y="12556"/>
                      <a:pt x="2028" y="12304"/>
                    </a:cubicBezTo>
                    <a:lnTo>
                      <a:pt x="14500" y="673"/>
                    </a:lnTo>
                    <a:cubicBezTo>
                      <a:pt x="14596" y="585"/>
                      <a:pt x="14680" y="546"/>
                      <a:pt x="14751" y="546"/>
                    </a:cubicBezTo>
                    <a:cubicBezTo>
                      <a:pt x="14771" y="546"/>
                      <a:pt x="14790" y="549"/>
                      <a:pt x="14808" y="555"/>
                    </a:cubicBezTo>
                    <a:lnTo>
                      <a:pt x="14808" y="555"/>
                    </a:lnTo>
                    <a:cubicBezTo>
                      <a:pt x="14295" y="377"/>
                      <a:pt x="13783" y="189"/>
                      <a:pt x="13270" y="11"/>
                    </a:cubicBezTo>
                    <a:cubicBezTo>
                      <a:pt x="13252" y="4"/>
                      <a:pt x="13233" y="1"/>
                      <a:pt x="13213" y="1"/>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1463990" y="1586756"/>
                <a:ext cx="606508" cy="1466457"/>
              </a:xfrm>
              <a:custGeom>
                <a:avLst/>
                <a:gdLst/>
                <a:ahLst/>
                <a:cxnLst/>
                <a:rect l="l" t="t" r="r" b="b"/>
                <a:pathLst>
                  <a:path w="13576" h="32825" extrusionOk="0">
                    <a:moveTo>
                      <a:pt x="13220" y="0"/>
                    </a:moveTo>
                    <a:cubicBezTo>
                      <a:pt x="13146" y="0"/>
                      <a:pt x="13059" y="41"/>
                      <a:pt x="12966" y="127"/>
                    </a:cubicBezTo>
                    <a:lnTo>
                      <a:pt x="494" y="11758"/>
                    </a:lnTo>
                    <a:cubicBezTo>
                      <a:pt x="221" y="12010"/>
                      <a:pt x="1" y="12556"/>
                      <a:pt x="11" y="12987"/>
                    </a:cubicBezTo>
                    <a:lnTo>
                      <a:pt x="116" y="32393"/>
                    </a:lnTo>
                    <a:cubicBezTo>
                      <a:pt x="116" y="32670"/>
                      <a:pt x="217" y="32824"/>
                      <a:pt x="361" y="32824"/>
                    </a:cubicBezTo>
                    <a:cubicBezTo>
                      <a:pt x="435" y="32824"/>
                      <a:pt x="521" y="32784"/>
                      <a:pt x="610" y="32698"/>
                    </a:cubicBezTo>
                    <a:lnTo>
                      <a:pt x="13092" y="21067"/>
                    </a:lnTo>
                    <a:cubicBezTo>
                      <a:pt x="13365" y="20814"/>
                      <a:pt x="13575" y="20268"/>
                      <a:pt x="13575" y="19848"/>
                    </a:cubicBezTo>
                    <a:lnTo>
                      <a:pt x="13459" y="431"/>
                    </a:lnTo>
                    <a:cubicBezTo>
                      <a:pt x="13459" y="154"/>
                      <a:pt x="13363" y="0"/>
                      <a:pt x="13220" y="0"/>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53"/>
            <p:cNvGrpSpPr/>
            <p:nvPr/>
          </p:nvGrpSpPr>
          <p:grpSpPr>
            <a:xfrm>
              <a:off x="2270536" y="2760030"/>
              <a:ext cx="1666666" cy="1083364"/>
              <a:chOff x="3028945" y="2612942"/>
              <a:chExt cx="1979884" cy="1286961"/>
            </a:xfrm>
          </p:grpSpPr>
          <p:grpSp>
            <p:nvGrpSpPr>
              <p:cNvPr id="806" name="Google Shape;806;p53"/>
              <p:cNvGrpSpPr/>
              <p:nvPr/>
            </p:nvGrpSpPr>
            <p:grpSpPr>
              <a:xfrm>
                <a:off x="3048248" y="2612942"/>
                <a:ext cx="1960580" cy="1159377"/>
                <a:chOff x="4923200" y="1561363"/>
                <a:chExt cx="975025" cy="576575"/>
              </a:xfrm>
            </p:grpSpPr>
            <p:sp>
              <p:nvSpPr>
                <p:cNvPr id="807" name="Google Shape;807;p53"/>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3"/>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3"/>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3"/>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3"/>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3"/>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3"/>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3"/>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3"/>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3"/>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3"/>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53"/>
              <p:cNvGrpSpPr/>
              <p:nvPr/>
            </p:nvGrpSpPr>
            <p:grpSpPr>
              <a:xfrm>
                <a:off x="3028945" y="2740526"/>
                <a:ext cx="1960580" cy="1159377"/>
                <a:chOff x="4923200" y="1561363"/>
                <a:chExt cx="975025" cy="576575"/>
              </a:xfrm>
            </p:grpSpPr>
            <p:sp>
              <p:nvSpPr>
                <p:cNvPr id="853" name="Google Shape;853;p53"/>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3"/>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3"/>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3"/>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3"/>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3"/>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3"/>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8" name="Google Shape;898;p53"/>
            <p:cNvGrpSpPr/>
            <p:nvPr/>
          </p:nvGrpSpPr>
          <p:grpSpPr>
            <a:xfrm>
              <a:off x="1567225" y="2060158"/>
              <a:ext cx="629072" cy="735415"/>
              <a:chOff x="2193460" y="1781543"/>
              <a:chExt cx="747293" cy="873622"/>
            </a:xfrm>
          </p:grpSpPr>
          <p:sp>
            <p:nvSpPr>
              <p:cNvPr id="899" name="Google Shape;899;p53"/>
              <p:cNvSpPr/>
              <p:nvPr/>
            </p:nvSpPr>
            <p:spPr>
              <a:xfrm>
                <a:off x="2249752" y="2318547"/>
                <a:ext cx="685359" cy="323581"/>
              </a:xfrm>
              <a:custGeom>
                <a:avLst/>
                <a:gdLst/>
                <a:ahLst/>
                <a:cxnLst/>
                <a:rect l="l" t="t" r="r" b="b"/>
                <a:pathLst>
                  <a:path w="15341" h="7243" extrusionOk="0">
                    <a:moveTo>
                      <a:pt x="1" y="1"/>
                    </a:moveTo>
                    <a:lnTo>
                      <a:pt x="1" y="1724"/>
                    </a:lnTo>
                    <a:cubicBezTo>
                      <a:pt x="1" y="1829"/>
                      <a:pt x="85" y="1934"/>
                      <a:pt x="232" y="2018"/>
                    </a:cubicBezTo>
                    <a:lnTo>
                      <a:pt x="8953" y="7093"/>
                    </a:lnTo>
                    <a:cubicBezTo>
                      <a:pt x="9131" y="7193"/>
                      <a:pt x="9373" y="7243"/>
                      <a:pt x="9616" y="7243"/>
                    </a:cubicBezTo>
                    <a:cubicBezTo>
                      <a:pt x="9859" y="7243"/>
                      <a:pt x="10103" y="7193"/>
                      <a:pt x="10286" y="7093"/>
                    </a:cubicBezTo>
                    <a:lnTo>
                      <a:pt x="15341" y="4161"/>
                    </a:lnTo>
                    <a:lnTo>
                      <a:pt x="15341" y="2281"/>
                    </a:lnTo>
                    <a:lnTo>
                      <a:pt x="10424" y="5118"/>
                    </a:lnTo>
                    <a:cubicBezTo>
                      <a:pt x="10192" y="5254"/>
                      <a:pt x="9898" y="5317"/>
                      <a:pt x="9604" y="5317"/>
                    </a:cubicBezTo>
                    <a:cubicBezTo>
                      <a:pt x="9320" y="5317"/>
                      <a:pt x="9026" y="5254"/>
                      <a:pt x="8795" y="5118"/>
                    </a:cubicBezTo>
                    <a:lnTo>
                      <a:pt x="74" y="54"/>
                    </a:lnTo>
                    <a:cubicBezTo>
                      <a:pt x="53" y="43"/>
                      <a:pt x="22" y="2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2249752" y="1928035"/>
                <a:ext cx="685359" cy="614951"/>
              </a:xfrm>
              <a:custGeom>
                <a:avLst/>
                <a:gdLst/>
                <a:ahLst/>
                <a:cxnLst/>
                <a:rect l="l" t="t" r="r" b="b"/>
                <a:pathLst>
                  <a:path w="15341" h="13765" extrusionOk="0">
                    <a:moveTo>
                      <a:pt x="13975" y="0"/>
                    </a:moveTo>
                    <a:lnTo>
                      <a:pt x="232" y="7943"/>
                    </a:lnTo>
                    <a:lnTo>
                      <a:pt x="232" y="7933"/>
                    </a:lnTo>
                    <a:cubicBezTo>
                      <a:pt x="158" y="7985"/>
                      <a:pt x="106" y="8027"/>
                      <a:pt x="64" y="8080"/>
                    </a:cubicBezTo>
                    <a:cubicBezTo>
                      <a:pt x="22" y="8132"/>
                      <a:pt x="1" y="8185"/>
                      <a:pt x="1" y="8237"/>
                    </a:cubicBezTo>
                    <a:cubicBezTo>
                      <a:pt x="1" y="8290"/>
                      <a:pt x="11" y="8332"/>
                      <a:pt x="43" y="8374"/>
                    </a:cubicBezTo>
                    <a:cubicBezTo>
                      <a:pt x="85" y="8437"/>
                      <a:pt x="137" y="8489"/>
                      <a:pt x="221" y="8542"/>
                    </a:cubicBezTo>
                    <a:lnTo>
                      <a:pt x="8942" y="13607"/>
                    </a:lnTo>
                    <a:cubicBezTo>
                      <a:pt x="9120" y="13712"/>
                      <a:pt x="9365" y="13764"/>
                      <a:pt x="9609" y="13764"/>
                    </a:cubicBezTo>
                    <a:cubicBezTo>
                      <a:pt x="9853" y="13764"/>
                      <a:pt x="10098" y="13712"/>
                      <a:pt x="10276" y="13607"/>
                    </a:cubicBezTo>
                    <a:lnTo>
                      <a:pt x="15341" y="10686"/>
                    </a:lnTo>
                    <a:lnTo>
                      <a:pt x="15341" y="9488"/>
                    </a:lnTo>
                    <a:lnTo>
                      <a:pt x="11222" y="11863"/>
                    </a:lnTo>
                    <a:cubicBezTo>
                      <a:pt x="11148" y="11905"/>
                      <a:pt x="11064" y="11927"/>
                      <a:pt x="10979" y="11927"/>
                    </a:cubicBezTo>
                    <a:cubicBezTo>
                      <a:pt x="10919" y="11927"/>
                      <a:pt x="10858" y="11916"/>
                      <a:pt x="10802" y="11894"/>
                    </a:cubicBezTo>
                    <a:cubicBezTo>
                      <a:pt x="10455" y="11736"/>
                      <a:pt x="10040" y="11657"/>
                      <a:pt x="9624" y="11657"/>
                    </a:cubicBezTo>
                    <a:cubicBezTo>
                      <a:pt x="9207" y="11657"/>
                      <a:pt x="8789" y="11736"/>
                      <a:pt x="8437" y="11894"/>
                    </a:cubicBezTo>
                    <a:cubicBezTo>
                      <a:pt x="8354" y="11925"/>
                      <a:pt x="8291" y="11939"/>
                      <a:pt x="8235" y="11939"/>
                    </a:cubicBezTo>
                    <a:cubicBezTo>
                      <a:pt x="8158" y="11939"/>
                      <a:pt x="8097" y="11911"/>
                      <a:pt x="8017" y="11863"/>
                    </a:cubicBezTo>
                    <a:lnTo>
                      <a:pt x="3384" y="9173"/>
                    </a:lnTo>
                    <a:cubicBezTo>
                      <a:pt x="3247" y="9089"/>
                      <a:pt x="3205" y="9036"/>
                      <a:pt x="3342" y="8921"/>
                    </a:cubicBezTo>
                    <a:cubicBezTo>
                      <a:pt x="3783" y="8595"/>
                      <a:pt x="3856" y="8153"/>
                      <a:pt x="3573" y="7786"/>
                    </a:cubicBezTo>
                    <a:cubicBezTo>
                      <a:pt x="3541" y="7733"/>
                      <a:pt x="3499" y="7691"/>
                      <a:pt x="3457" y="7649"/>
                    </a:cubicBezTo>
                    <a:cubicBezTo>
                      <a:pt x="3426" y="7618"/>
                      <a:pt x="3384" y="7586"/>
                      <a:pt x="3342" y="7555"/>
                    </a:cubicBezTo>
                    <a:cubicBezTo>
                      <a:pt x="3331" y="7544"/>
                      <a:pt x="3331" y="7534"/>
                      <a:pt x="3321" y="7523"/>
                    </a:cubicBezTo>
                    <a:cubicBezTo>
                      <a:pt x="3258" y="7460"/>
                      <a:pt x="3279" y="7376"/>
                      <a:pt x="3384" y="7313"/>
                    </a:cubicBezTo>
                    <a:lnTo>
                      <a:pt x="14909" y="662"/>
                    </a:lnTo>
                    <a:cubicBezTo>
                      <a:pt x="14804" y="525"/>
                      <a:pt x="14668" y="410"/>
                      <a:pt x="14531" y="326"/>
                    </a:cubicBezTo>
                    <a:lnTo>
                      <a:pt x="13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2687264" y="2066575"/>
                <a:ext cx="247857" cy="219399"/>
              </a:xfrm>
              <a:custGeom>
                <a:avLst/>
                <a:gdLst/>
                <a:ahLst/>
                <a:cxnLst/>
                <a:rect l="l" t="t" r="r" b="b"/>
                <a:pathLst>
                  <a:path w="5548" h="4911" extrusionOk="0">
                    <a:moveTo>
                      <a:pt x="4532" y="1"/>
                    </a:moveTo>
                    <a:cubicBezTo>
                      <a:pt x="3440" y="1"/>
                      <a:pt x="2346" y="243"/>
                      <a:pt x="1513" y="723"/>
                    </a:cubicBezTo>
                    <a:cubicBezTo>
                      <a:pt x="357" y="1386"/>
                      <a:pt x="0" y="2331"/>
                      <a:pt x="441" y="3172"/>
                    </a:cubicBezTo>
                    <a:cubicBezTo>
                      <a:pt x="462" y="3214"/>
                      <a:pt x="493" y="3266"/>
                      <a:pt x="515" y="3308"/>
                    </a:cubicBezTo>
                    <a:cubicBezTo>
                      <a:pt x="546" y="3350"/>
                      <a:pt x="578" y="3392"/>
                      <a:pt x="609" y="3445"/>
                    </a:cubicBezTo>
                    <a:cubicBezTo>
                      <a:pt x="820" y="3718"/>
                      <a:pt x="1103" y="3970"/>
                      <a:pt x="1492" y="4191"/>
                    </a:cubicBezTo>
                    <a:cubicBezTo>
                      <a:pt x="2312" y="4672"/>
                      <a:pt x="3393" y="4911"/>
                      <a:pt x="4477" y="4911"/>
                    </a:cubicBezTo>
                    <a:cubicBezTo>
                      <a:pt x="4837" y="4911"/>
                      <a:pt x="5197" y="4884"/>
                      <a:pt x="5548" y="4832"/>
                    </a:cubicBezTo>
                    <a:lnTo>
                      <a:pt x="5548" y="3340"/>
                    </a:lnTo>
                    <a:cubicBezTo>
                      <a:pt x="5232" y="3487"/>
                      <a:pt x="4917" y="3592"/>
                      <a:pt x="4906" y="3602"/>
                    </a:cubicBezTo>
                    <a:lnTo>
                      <a:pt x="4518" y="3319"/>
                    </a:lnTo>
                    <a:cubicBezTo>
                      <a:pt x="4539" y="3308"/>
                      <a:pt x="4896" y="3161"/>
                      <a:pt x="5190" y="3004"/>
                    </a:cubicBezTo>
                    <a:lnTo>
                      <a:pt x="4738" y="2678"/>
                    </a:lnTo>
                    <a:lnTo>
                      <a:pt x="4581" y="2552"/>
                    </a:lnTo>
                    <a:cubicBezTo>
                      <a:pt x="4497" y="2573"/>
                      <a:pt x="4402" y="2594"/>
                      <a:pt x="4318" y="2605"/>
                    </a:cubicBezTo>
                    <a:cubicBezTo>
                      <a:pt x="4129" y="2657"/>
                      <a:pt x="3961" y="2689"/>
                      <a:pt x="3804" y="2699"/>
                    </a:cubicBezTo>
                    <a:cubicBezTo>
                      <a:pt x="3752" y="2704"/>
                      <a:pt x="3701" y="2707"/>
                      <a:pt x="3652" y="2707"/>
                    </a:cubicBezTo>
                    <a:cubicBezTo>
                      <a:pt x="3512" y="2707"/>
                      <a:pt x="3382" y="2685"/>
                      <a:pt x="3257" y="2647"/>
                    </a:cubicBezTo>
                    <a:cubicBezTo>
                      <a:pt x="3152" y="2626"/>
                      <a:pt x="3057" y="2584"/>
                      <a:pt x="2963" y="2521"/>
                    </a:cubicBezTo>
                    <a:cubicBezTo>
                      <a:pt x="2396" y="2194"/>
                      <a:pt x="2522" y="1837"/>
                      <a:pt x="3078" y="1512"/>
                    </a:cubicBezTo>
                    <a:lnTo>
                      <a:pt x="3131" y="1480"/>
                    </a:lnTo>
                    <a:lnTo>
                      <a:pt x="2637" y="1102"/>
                    </a:lnTo>
                    <a:lnTo>
                      <a:pt x="2942" y="924"/>
                    </a:lnTo>
                    <a:lnTo>
                      <a:pt x="3456" y="1312"/>
                    </a:lnTo>
                    <a:cubicBezTo>
                      <a:pt x="3772" y="1165"/>
                      <a:pt x="4077" y="1060"/>
                      <a:pt x="4087" y="1050"/>
                    </a:cubicBezTo>
                    <a:lnTo>
                      <a:pt x="4486" y="1333"/>
                    </a:lnTo>
                    <a:cubicBezTo>
                      <a:pt x="4465" y="1333"/>
                      <a:pt x="4150" y="1491"/>
                      <a:pt x="3877" y="1627"/>
                    </a:cubicBezTo>
                    <a:lnTo>
                      <a:pt x="4465" y="2058"/>
                    </a:lnTo>
                    <a:cubicBezTo>
                      <a:pt x="4817" y="1951"/>
                      <a:pt x="5079" y="1900"/>
                      <a:pt x="5306" y="1900"/>
                    </a:cubicBezTo>
                    <a:cubicBezTo>
                      <a:pt x="5391" y="1900"/>
                      <a:pt x="5470" y="1907"/>
                      <a:pt x="5548" y="1921"/>
                    </a:cubicBezTo>
                    <a:lnTo>
                      <a:pt x="5548" y="72"/>
                    </a:lnTo>
                    <a:cubicBezTo>
                      <a:pt x="5215" y="25"/>
                      <a:pt x="4874" y="1"/>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2236617" y="1920485"/>
                <a:ext cx="698494" cy="734680"/>
              </a:xfrm>
              <a:custGeom>
                <a:avLst/>
                <a:gdLst/>
                <a:ahLst/>
                <a:cxnLst/>
                <a:rect l="l" t="t" r="r" b="b"/>
                <a:pathLst>
                  <a:path w="15635" h="16445" extrusionOk="0">
                    <a:moveTo>
                      <a:pt x="13975" y="1"/>
                    </a:moveTo>
                    <a:lnTo>
                      <a:pt x="379" y="7850"/>
                    </a:lnTo>
                    <a:cubicBezTo>
                      <a:pt x="137" y="7997"/>
                      <a:pt x="1" y="8196"/>
                      <a:pt x="1" y="8406"/>
                    </a:cubicBezTo>
                    <a:lnTo>
                      <a:pt x="1" y="8417"/>
                    </a:lnTo>
                    <a:lnTo>
                      <a:pt x="1" y="8627"/>
                    </a:lnTo>
                    <a:lnTo>
                      <a:pt x="1" y="10634"/>
                    </a:lnTo>
                    <a:cubicBezTo>
                      <a:pt x="1" y="10855"/>
                      <a:pt x="137" y="11044"/>
                      <a:pt x="379" y="11191"/>
                    </a:cubicBezTo>
                    <a:lnTo>
                      <a:pt x="9099" y="16255"/>
                    </a:lnTo>
                    <a:cubicBezTo>
                      <a:pt x="9320" y="16381"/>
                      <a:pt x="9614" y="16444"/>
                      <a:pt x="9908" y="16444"/>
                    </a:cubicBezTo>
                    <a:cubicBezTo>
                      <a:pt x="10202" y="16444"/>
                      <a:pt x="10496" y="16381"/>
                      <a:pt x="10728" y="16255"/>
                    </a:cubicBezTo>
                    <a:lnTo>
                      <a:pt x="15635" y="13418"/>
                    </a:lnTo>
                    <a:lnTo>
                      <a:pt x="15635" y="13250"/>
                    </a:lnTo>
                    <a:lnTo>
                      <a:pt x="15635" y="13071"/>
                    </a:lnTo>
                    <a:lnTo>
                      <a:pt x="10580" y="16003"/>
                    </a:lnTo>
                    <a:cubicBezTo>
                      <a:pt x="10397" y="16103"/>
                      <a:pt x="10153" y="16153"/>
                      <a:pt x="9910" y="16153"/>
                    </a:cubicBezTo>
                    <a:cubicBezTo>
                      <a:pt x="9667" y="16153"/>
                      <a:pt x="9425" y="16103"/>
                      <a:pt x="9247" y="16003"/>
                    </a:cubicBezTo>
                    <a:lnTo>
                      <a:pt x="526" y="10928"/>
                    </a:lnTo>
                    <a:cubicBezTo>
                      <a:pt x="379" y="10844"/>
                      <a:pt x="295" y="10739"/>
                      <a:pt x="295" y="10634"/>
                    </a:cubicBezTo>
                    <a:lnTo>
                      <a:pt x="295" y="8911"/>
                    </a:lnTo>
                    <a:cubicBezTo>
                      <a:pt x="316" y="8932"/>
                      <a:pt x="347" y="8953"/>
                      <a:pt x="368" y="8964"/>
                    </a:cubicBezTo>
                    <a:lnTo>
                      <a:pt x="9089" y="14028"/>
                    </a:lnTo>
                    <a:cubicBezTo>
                      <a:pt x="9320" y="14164"/>
                      <a:pt x="9614" y="14227"/>
                      <a:pt x="9898" y="14227"/>
                    </a:cubicBezTo>
                    <a:cubicBezTo>
                      <a:pt x="10192" y="14227"/>
                      <a:pt x="10486" y="14164"/>
                      <a:pt x="10718" y="14028"/>
                    </a:cubicBezTo>
                    <a:lnTo>
                      <a:pt x="15635" y="11191"/>
                    </a:lnTo>
                    <a:lnTo>
                      <a:pt x="15635" y="11023"/>
                    </a:lnTo>
                    <a:lnTo>
                      <a:pt x="15635" y="10855"/>
                    </a:lnTo>
                    <a:lnTo>
                      <a:pt x="10570" y="13776"/>
                    </a:lnTo>
                    <a:cubicBezTo>
                      <a:pt x="10392" y="13881"/>
                      <a:pt x="10147" y="13933"/>
                      <a:pt x="9903" y="13933"/>
                    </a:cubicBezTo>
                    <a:cubicBezTo>
                      <a:pt x="9659" y="13933"/>
                      <a:pt x="9414" y="13881"/>
                      <a:pt x="9236" y="13776"/>
                    </a:cubicBezTo>
                    <a:lnTo>
                      <a:pt x="515" y="8711"/>
                    </a:lnTo>
                    <a:cubicBezTo>
                      <a:pt x="431" y="8658"/>
                      <a:pt x="379" y="8606"/>
                      <a:pt x="337" y="8543"/>
                    </a:cubicBezTo>
                    <a:cubicBezTo>
                      <a:pt x="305" y="8501"/>
                      <a:pt x="295" y="8459"/>
                      <a:pt x="295" y="8406"/>
                    </a:cubicBezTo>
                    <a:cubicBezTo>
                      <a:pt x="295" y="8354"/>
                      <a:pt x="316" y="8301"/>
                      <a:pt x="358" y="8249"/>
                    </a:cubicBezTo>
                    <a:cubicBezTo>
                      <a:pt x="400" y="8196"/>
                      <a:pt x="452" y="8154"/>
                      <a:pt x="526" y="8102"/>
                    </a:cubicBezTo>
                    <a:lnTo>
                      <a:pt x="526" y="8112"/>
                    </a:lnTo>
                    <a:lnTo>
                      <a:pt x="14269" y="169"/>
                    </a:lnTo>
                    <a:lnTo>
                      <a:pt x="14122" y="85"/>
                    </a:lnTo>
                    <a:lnTo>
                      <a:pt x="139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2392894" y="1957610"/>
                <a:ext cx="542220" cy="503800"/>
              </a:xfrm>
              <a:custGeom>
                <a:avLst/>
                <a:gdLst/>
                <a:ahLst/>
                <a:cxnLst/>
                <a:rect l="l" t="t" r="r" b="b"/>
                <a:pathLst>
                  <a:path w="12137" h="11277" extrusionOk="0">
                    <a:moveTo>
                      <a:pt x="5113" y="7452"/>
                    </a:moveTo>
                    <a:cubicBezTo>
                      <a:pt x="5507" y="7452"/>
                      <a:pt x="5901" y="7539"/>
                      <a:pt x="6200" y="7712"/>
                    </a:cubicBezTo>
                    <a:cubicBezTo>
                      <a:pt x="6799" y="8059"/>
                      <a:pt x="6799" y="8626"/>
                      <a:pt x="6190" y="8973"/>
                    </a:cubicBezTo>
                    <a:cubicBezTo>
                      <a:pt x="5890" y="9146"/>
                      <a:pt x="5496" y="9233"/>
                      <a:pt x="5102" y="9233"/>
                    </a:cubicBezTo>
                    <a:cubicBezTo>
                      <a:pt x="4708" y="9233"/>
                      <a:pt x="4314" y="9146"/>
                      <a:pt x="4015" y="8973"/>
                    </a:cubicBezTo>
                    <a:cubicBezTo>
                      <a:pt x="3416" y="8626"/>
                      <a:pt x="3426" y="8059"/>
                      <a:pt x="4025" y="7712"/>
                    </a:cubicBezTo>
                    <a:cubicBezTo>
                      <a:pt x="4325" y="7539"/>
                      <a:pt x="4719" y="7452"/>
                      <a:pt x="5113" y="7452"/>
                    </a:cubicBezTo>
                    <a:close/>
                    <a:moveTo>
                      <a:pt x="11705" y="0"/>
                    </a:moveTo>
                    <a:lnTo>
                      <a:pt x="180" y="6651"/>
                    </a:lnTo>
                    <a:cubicBezTo>
                      <a:pt x="75" y="6714"/>
                      <a:pt x="54" y="6798"/>
                      <a:pt x="117" y="6861"/>
                    </a:cubicBezTo>
                    <a:cubicBezTo>
                      <a:pt x="127" y="6872"/>
                      <a:pt x="127" y="6882"/>
                      <a:pt x="138" y="6893"/>
                    </a:cubicBezTo>
                    <a:cubicBezTo>
                      <a:pt x="180" y="6924"/>
                      <a:pt x="222" y="6956"/>
                      <a:pt x="253" y="6987"/>
                    </a:cubicBezTo>
                    <a:cubicBezTo>
                      <a:pt x="295" y="7029"/>
                      <a:pt x="337" y="7071"/>
                      <a:pt x="369" y="7124"/>
                    </a:cubicBezTo>
                    <a:cubicBezTo>
                      <a:pt x="652" y="7491"/>
                      <a:pt x="579" y="7933"/>
                      <a:pt x="138" y="8259"/>
                    </a:cubicBezTo>
                    <a:cubicBezTo>
                      <a:pt x="1" y="8374"/>
                      <a:pt x="43" y="8427"/>
                      <a:pt x="180" y="8511"/>
                    </a:cubicBezTo>
                    <a:lnTo>
                      <a:pt x="4813" y="11201"/>
                    </a:lnTo>
                    <a:cubicBezTo>
                      <a:pt x="4893" y="11249"/>
                      <a:pt x="4954" y="11277"/>
                      <a:pt x="5031" y="11277"/>
                    </a:cubicBezTo>
                    <a:cubicBezTo>
                      <a:pt x="5087" y="11277"/>
                      <a:pt x="5150" y="11263"/>
                      <a:pt x="5233" y="11232"/>
                    </a:cubicBezTo>
                    <a:cubicBezTo>
                      <a:pt x="5585" y="11074"/>
                      <a:pt x="6003" y="10995"/>
                      <a:pt x="6420" y="10995"/>
                    </a:cubicBezTo>
                    <a:cubicBezTo>
                      <a:pt x="6836" y="10995"/>
                      <a:pt x="7251" y="11074"/>
                      <a:pt x="7598" y="11232"/>
                    </a:cubicBezTo>
                    <a:cubicBezTo>
                      <a:pt x="7654" y="11254"/>
                      <a:pt x="7715" y="11265"/>
                      <a:pt x="7775" y="11265"/>
                    </a:cubicBezTo>
                    <a:cubicBezTo>
                      <a:pt x="7860" y="11265"/>
                      <a:pt x="7944" y="11243"/>
                      <a:pt x="8018" y="11201"/>
                    </a:cubicBezTo>
                    <a:lnTo>
                      <a:pt x="12137" y="8826"/>
                    </a:lnTo>
                    <a:lnTo>
                      <a:pt x="12137" y="7271"/>
                    </a:lnTo>
                    <a:cubicBezTo>
                      <a:pt x="11786" y="7323"/>
                      <a:pt x="11426" y="7350"/>
                      <a:pt x="11066" y="7350"/>
                    </a:cubicBezTo>
                    <a:cubicBezTo>
                      <a:pt x="9982" y="7350"/>
                      <a:pt x="8901" y="7111"/>
                      <a:pt x="8081" y="6630"/>
                    </a:cubicBezTo>
                    <a:cubicBezTo>
                      <a:pt x="7692" y="6409"/>
                      <a:pt x="7409" y="6157"/>
                      <a:pt x="7198" y="5884"/>
                    </a:cubicBezTo>
                    <a:cubicBezTo>
                      <a:pt x="7167" y="5831"/>
                      <a:pt x="7135" y="5789"/>
                      <a:pt x="7104" y="5747"/>
                    </a:cubicBezTo>
                    <a:cubicBezTo>
                      <a:pt x="7082" y="5705"/>
                      <a:pt x="7051" y="5653"/>
                      <a:pt x="7030" y="5611"/>
                    </a:cubicBezTo>
                    <a:cubicBezTo>
                      <a:pt x="6589" y="4770"/>
                      <a:pt x="6946" y="3825"/>
                      <a:pt x="8102" y="3162"/>
                    </a:cubicBezTo>
                    <a:cubicBezTo>
                      <a:pt x="8935" y="2682"/>
                      <a:pt x="10029" y="2440"/>
                      <a:pt x="11121" y="2440"/>
                    </a:cubicBezTo>
                    <a:cubicBezTo>
                      <a:pt x="11463" y="2440"/>
                      <a:pt x="11804" y="2464"/>
                      <a:pt x="12137" y="2511"/>
                    </a:cubicBezTo>
                    <a:lnTo>
                      <a:pt x="12137" y="1061"/>
                    </a:lnTo>
                    <a:cubicBezTo>
                      <a:pt x="12137" y="715"/>
                      <a:pt x="11969" y="305"/>
                      <a:pt x="11705" y="0"/>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2545507" y="2290490"/>
                <a:ext cx="151180" cy="79611"/>
              </a:xfrm>
              <a:custGeom>
                <a:avLst/>
                <a:gdLst/>
                <a:ahLst/>
                <a:cxnLst/>
                <a:rect l="l" t="t" r="r" b="b"/>
                <a:pathLst>
                  <a:path w="3384" h="1782" extrusionOk="0">
                    <a:moveTo>
                      <a:pt x="1697" y="1"/>
                    </a:moveTo>
                    <a:cubicBezTo>
                      <a:pt x="1303" y="1"/>
                      <a:pt x="909" y="88"/>
                      <a:pt x="609" y="261"/>
                    </a:cubicBezTo>
                    <a:cubicBezTo>
                      <a:pt x="10" y="608"/>
                      <a:pt x="0" y="1175"/>
                      <a:pt x="599" y="1522"/>
                    </a:cubicBezTo>
                    <a:cubicBezTo>
                      <a:pt x="898" y="1695"/>
                      <a:pt x="1292" y="1782"/>
                      <a:pt x="1686" y="1782"/>
                    </a:cubicBezTo>
                    <a:cubicBezTo>
                      <a:pt x="2080" y="1782"/>
                      <a:pt x="2474" y="1695"/>
                      <a:pt x="2774" y="1522"/>
                    </a:cubicBezTo>
                    <a:cubicBezTo>
                      <a:pt x="3383" y="1175"/>
                      <a:pt x="3383" y="608"/>
                      <a:pt x="2784" y="261"/>
                    </a:cubicBezTo>
                    <a:cubicBezTo>
                      <a:pt x="2485" y="88"/>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2794263" y="2107811"/>
                <a:ext cx="140860" cy="77020"/>
              </a:xfrm>
              <a:custGeom>
                <a:avLst/>
                <a:gdLst/>
                <a:ahLst/>
                <a:cxnLst/>
                <a:rect l="l" t="t" r="r" b="b"/>
                <a:pathLst>
                  <a:path w="3153" h="1724" extrusionOk="0">
                    <a:moveTo>
                      <a:pt x="1166" y="872"/>
                    </a:moveTo>
                    <a:lnTo>
                      <a:pt x="1671" y="1250"/>
                    </a:lnTo>
                    <a:cubicBezTo>
                      <a:pt x="1502" y="1294"/>
                      <a:pt x="1385" y="1315"/>
                      <a:pt x="1293" y="1315"/>
                    </a:cubicBezTo>
                    <a:cubicBezTo>
                      <a:pt x="1207" y="1315"/>
                      <a:pt x="1143" y="1297"/>
                      <a:pt x="1082" y="1261"/>
                    </a:cubicBezTo>
                    <a:cubicBezTo>
                      <a:pt x="914" y="1166"/>
                      <a:pt x="925" y="1030"/>
                      <a:pt x="1166" y="872"/>
                    </a:cubicBezTo>
                    <a:close/>
                    <a:moveTo>
                      <a:pt x="547" y="1"/>
                    </a:moveTo>
                    <a:lnTo>
                      <a:pt x="242" y="179"/>
                    </a:lnTo>
                    <a:lnTo>
                      <a:pt x="736" y="557"/>
                    </a:lnTo>
                    <a:lnTo>
                      <a:pt x="683" y="589"/>
                    </a:lnTo>
                    <a:cubicBezTo>
                      <a:pt x="127" y="914"/>
                      <a:pt x="1" y="1271"/>
                      <a:pt x="568" y="1598"/>
                    </a:cubicBezTo>
                    <a:cubicBezTo>
                      <a:pt x="662" y="1661"/>
                      <a:pt x="757" y="1703"/>
                      <a:pt x="862" y="1724"/>
                    </a:cubicBezTo>
                    <a:cubicBezTo>
                      <a:pt x="1619" y="1587"/>
                      <a:pt x="2385" y="1440"/>
                      <a:pt x="3153" y="1303"/>
                    </a:cubicBezTo>
                    <a:lnTo>
                      <a:pt x="3153" y="998"/>
                    </a:lnTo>
                    <a:cubicBezTo>
                      <a:pt x="3075" y="984"/>
                      <a:pt x="2996" y="977"/>
                      <a:pt x="2911" y="977"/>
                    </a:cubicBezTo>
                    <a:cubicBezTo>
                      <a:pt x="2684" y="977"/>
                      <a:pt x="2422" y="1028"/>
                      <a:pt x="2070" y="1135"/>
                    </a:cubicBezTo>
                    <a:lnTo>
                      <a:pt x="1482" y="704"/>
                    </a:lnTo>
                    <a:cubicBezTo>
                      <a:pt x="1755" y="568"/>
                      <a:pt x="2070" y="410"/>
                      <a:pt x="2091" y="410"/>
                    </a:cubicBezTo>
                    <a:lnTo>
                      <a:pt x="1692" y="127"/>
                    </a:lnTo>
                    <a:cubicBezTo>
                      <a:pt x="1682" y="137"/>
                      <a:pt x="1377" y="242"/>
                      <a:pt x="1061" y="389"/>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2832774" y="2166023"/>
                <a:ext cx="107979" cy="61517"/>
              </a:xfrm>
              <a:custGeom>
                <a:avLst/>
                <a:gdLst/>
                <a:ahLst/>
                <a:cxnLst/>
                <a:rect l="l" t="t" r="r" b="b"/>
                <a:pathLst>
                  <a:path w="2417" h="1377" extrusionOk="0">
                    <a:moveTo>
                      <a:pt x="2291" y="0"/>
                    </a:moveTo>
                    <a:cubicBezTo>
                      <a:pt x="1523" y="137"/>
                      <a:pt x="757" y="284"/>
                      <a:pt x="0" y="421"/>
                    </a:cubicBezTo>
                    <a:cubicBezTo>
                      <a:pt x="125" y="459"/>
                      <a:pt x="255" y="481"/>
                      <a:pt x="395" y="481"/>
                    </a:cubicBezTo>
                    <a:cubicBezTo>
                      <a:pt x="444" y="481"/>
                      <a:pt x="495" y="478"/>
                      <a:pt x="547" y="473"/>
                    </a:cubicBezTo>
                    <a:cubicBezTo>
                      <a:pt x="704" y="463"/>
                      <a:pt x="872" y="431"/>
                      <a:pt x="1061" y="379"/>
                    </a:cubicBezTo>
                    <a:cubicBezTo>
                      <a:pt x="1145" y="368"/>
                      <a:pt x="1240" y="347"/>
                      <a:pt x="1324" y="326"/>
                    </a:cubicBezTo>
                    <a:lnTo>
                      <a:pt x="1481" y="452"/>
                    </a:lnTo>
                    <a:lnTo>
                      <a:pt x="1933" y="778"/>
                    </a:lnTo>
                    <a:cubicBezTo>
                      <a:pt x="1639" y="935"/>
                      <a:pt x="1282" y="1082"/>
                      <a:pt x="1261" y="1093"/>
                    </a:cubicBezTo>
                    <a:lnTo>
                      <a:pt x="1649" y="1376"/>
                    </a:lnTo>
                    <a:cubicBezTo>
                      <a:pt x="1660" y="1366"/>
                      <a:pt x="1975" y="1261"/>
                      <a:pt x="2291" y="1114"/>
                    </a:cubicBezTo>
                    <a:lnTo>
                      <a:pt x="2291" y="568"/>
                    </a:lnTo>
                    <a:cubicBezTo>
                      <a:pt x="2406" y="473"/>
                      <a:pt x="2417" y="379"/>
                      <a:pt x="2343" y="295"/>
                    </a:cubicBezTo>
                    <a:cubicBezTo>
                      <a:pt x="2322" y="274"/>
                      <a:pt x="2312" y="263"/>
                      <a:pt x="2291" y="253"/>
                    </a:cubicBezTo>
                    <a:lnTo>
                      <a:pt x="2291" y="147"/>
                    </a:lnTo>
                    <a:lnTo>
                      <a:pt x="2291" y="0"/>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2835097" y="2146768"/>
                <a:ext cx="33819" cy="19791"/>
              </a:xfrm>
              <a:custGeom>
                <a:avLst/>
                <a:gdLst/>
                <a:ahLst/>
                <a:cxnLst/>
                <a:rect l="l" t="t" r="r" b="b"/>
                <a:pathLst>
                  <a:path w="757" h="443" extrusionOk="0">
                    <a:moveTo>
                      <a:pt x="252" y="0"/>
                    </a:moveTo>
                    <a:cubicBezTo>
                      <a:pt x="11" y="158"/>
                      <a:pt x="0" y="294"/>
                      <a:pt x="168" y="389"/>
                    </a:cubicBezTo>
                    <a:cubicBezTo>
                      <a:pt x="229" y="425"/>
                      <a:pt x="293" y="443"/>
                      <a:pt x="379" y="443"/>
                    </a:cubicBezTo>
                    <a:cubicBezTo>
                      <a:pt x="471" y="443"/>
                      <a:pt x="588" y="422"/>
                      <a:pt x="757" y="378"/>
                    </a:cubicBezTo>
                    <a:lnTo>
                      <a:pt x="252" y="0"/>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2270884" y="2178220"/>
                <a:ext cx="664228" cy="323447"/>
              </a:xfrm>
              <a:custGeom>
                <a:avLst/>
                <a:gdLst/>
                <a:ahLst/>
                <a:cxnLst/>
                <a:rect l="l" t="t" r="r" b="b"/>
                <a:pathLst>
                  <a:path w="14868" h="7240" extrusionOk="0">
                    <a:moveTo>
                      <a:pt x="0" y="1"/>
                    </a:moveTo>
                    <a:lnTo>
                      <a:pt x="0" y="1608"/>
                    </a:lnTo>
                    <a:lnTo>
                      <a:pt x="0" y="1724"/>
                    </a:lnTo>
                    <a:cubicBezTo>
                      <a:pt x="0" y="1829"/>
                      <a:pt x="84" y="1934"/>
                      <a:pt x="231" y="2018"/>
                    </a:cubicBezTo>
                    <a:lnTo>
                      <a:pt x="8952" y="7082"/>
                    </a:lnTo>
                    <a:cubicBezTo>
                      <a:pt x="9131" y="7187"/>
                      <a:pt x="9372" y="7240"/>
                      <a:pt x="9615" y="7240"/>
                    </a:cubicBezTo>
                    <a:cubicBezTo>
                      <a:pt x="9858" y="7240"/>
                      <a:pt x="10103" y="7187"/>
                      <a:pt x="10287" y="7082"/>
                    </a:cubicBezTo>
                    <a:lnTo>
                      <a:pt x="14868" y="4434"/>
                    </a:lnTo>
                    <a:lnTo>
                      <a:pt x="14868" y="2553"/>
                    </a:lnTo>
                    <a:lnTo>
                      <a:pt x="10423" y="5117"/>
                    </a:lnTo>
                    <a:cubicBezTo>
                      <a:pt x="10203" y="5254"/>
                      <a:pt x="9908" y="5317"/>
                      <a:pt x="9603" y="5317"/>
                    </a:cubicBezTo>
                    <a:cubicBezTo>
                      <a:pt x="9309" y="5317"/>
                      <a:pt x="9015" y="5254"/>
                      <a:pt x="8795" y="5117"/>
                    </a:cubicBezTo>
                    <a:lnTo>
                      <a:pt x="74" y="53"/>
                    </a:lnTo>
                    <a:cubicBezTo>
                      <a:pt x="53" y="32"/>
                      <a:pt x="21" y="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2856229" y="2006441"/>
                <a:ext cx="33819" cy="19746"/>
              </a:xfrm>
              <a:custGeom>
                <a:avLst/>
                <a:gdLst/>
                <a:ahLst/>
                <a:cxnLst/>
                <a:rect l="l" t="t" r="r" b="b"/>
                <a:pathLst>
                  <a:path w="757" h="442" extrusionOk="0">
                    <a:moveTo>
                      <a:pt x="253" y="0"/>
                    </a:moveTo>
                    <a:cubicBezTo>
                      <a:pt x="11" y="157"/>
                      <a:pt x="1" y="283"/>
                      <a:pt x="169" y="378"/>
                    </a:cubicBezTo>
                    <a:cubicBezTo>
                      <a:pt x="232" y="420"/>
                      <a:pt x="297" y="441"/>
                      <a:pt x="388" y="441"/>
                    </a:cubicBezTo>
                    <a:cubicBezTo>
                      <a:pt x="478" y="441"/>
                      <a:pt x="594" y="420"/>
                      <a:pt x="757" y="378"/>
                    </a:cubicBezTo>
                    <a:lnTo>
                      <a:pt x="2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2708351" y="1928035"/>
                <a:ext cx="226770" cy="217523"/>
              </a:xfrm>
              <a:custGeom>
                <a:avLst/>
                <a:gdLst/>
                <a:ahLst/>
                <a:cxnLst/>
                <a:rect l="l" t="t" r="r" b="b"/>
                <a:pathLst>
                  <a:path w="5076" h="4869" extrusionOk="0">
                    <a:moveTo>
                      <a:pt x="3710" y="0"/>
                    </a:moveTo>
                    <a:cubicBezTo>
                      <a:pt x="2900" y="95"/>
                      <a:pt x="2134" y="315"/>
                      <a:pt x="1513" y="683"/>
                    </a:cubicBezTo>
                    <a:cubicBezTo>
                      <a:pt x="358" y="1345"/>
                      <a:pt x="0" y="2290"/>
                      <a:pt x="442" y="3131"/>
                    </a:cubicBezTo>
                    <a:cubicBezTo>
                      <a:pt x="463" y="3173"/>
                      <a:pt x="495" y="3215"/>
                      <a:pt x="516" y="3268"/>
                    </a:cubicBezTo>
                    <a:lnTo>
                      <a:pt x="610" y="3394"/>
                    </a:lnTo>
                    <a:cubicBezTo>
                      <a:pt x="820" y="3667"/>
                      <a:pt x="1104" y="3930"/>
                      <a:pt x="1492" y="4151"/>
                    </a:cubicBezTo>
                    <a:cubicBezTo>
                      <a:pt x="2317" y="4629"/>
                      <a:pt x="3396" y="4869"/>
                      <a:pt x="4477" y="4869"/>
                    </a:cubicBezTo>
                    <a:cubicBezTo>
                      <a:pt x="4677" y="4869"/>
                      <a:pt x="4877" y="4860"/>
                      <a:pt x="5076" y="4844"/>
                    </a:cubicBezTo>
                    <a:lnTo>
                      <a:pt x="5076" y="3499"/>
                    </a:lnTo>
                    <a:cubicBezTo>
                      <a:pt x="4981" y="3530"/>
                      <a:pt x="4908" y="3562"/>
                      <a:pt x="4897" y="3562"/>
                    </a:cubicBezTo>
                    <a:lnTo>
                      <a:pt x="4518" y="3278"/>
                    </a:lnTo>
                    <a:cubicBezTo>
                      <a:pt x="4539" y="3268"/>
                      <a:pt x="4813" y="3152"/>
                      <a:pt x="5076" y="3026"/>
                    </a:cubicBezTo>
                    <a:lnTo>
                      <a:pt x="5076" y="2879"/>
                    </a:lnTo>
                    <a:lnTo>
                      <a:pt x="4739" y="2638"/>
                    </a:lnTo>
                    <a:lnTo>
                      <a:pt x="4581" y="2512"/>
                    </a:lnTo>
                    <a:cubicBezTo>
                      <a:pt x="4497" y="2533"/>
                      <a:pt x="4413" y="2543"/>
                      <a:pt x="4319" y="2564"/>
                    </a:cubicBezTo>
                    <a:cubicBezTo>
                      <a:pt x="4130" y="2617"/>
                      <a:pt x="3962" y="2648"/>
                      <a:pt x="3804" y="2659"/>
                    </a:cubicBezTo>
                    <a:cubicBezTo>
                      <a:pt x="3753" y="2664"/>
                      <a:pt x="3702" y="2667"/>
                      <a:pt x="3654" y="2667"/>
                    </a:cubicBezTo>
                    <a:cubicBezTo>
                      <a:pt x="3513" y="2667"/>
                      <a:pt x="3382" y="2645"/>
                      <a:pt x="3258" y="2606"/>
                    </a:cubicBezTo>
                    <a:cubicBezTo>
                      <a:pt x="3152" y="2575"/>
                      <a:pt x="3058" y="2533"/>
                      <a:pt x="2963" y="2480"/>
                    </a:cubicBezTo>
                    <a:cubicBezTo>
                      <a:pt x="2396" y="2154"/>
                      <a:pt x="2522" y="1786"/>
                      <a:pt x="3079" y="1471"/>
                    </a:cubicBezTo>
                    <a:lnTo>
                      <a:pt x="3131" y="1440"/>
                    </a:lnTo>
                    <a:lnTo>
                      <a:pt x="2627" y="1062"/>
                    </a:lnTo>
                    <a:lnTo>
                      <a:pt x="2932" y="883"/>
                    </a:lnTo>
                    <a:lnTo>
                      <a:pt x="3458" y="1272"/>
                    </a:lnTo>
                    <a:cubicBezTo>
                      <a:pt x="3773" y="1125"/>
                      <a:pt x="4077" y="1009"/>
                      <a:pt x="4088" y="1009"/>
                    </a:cubicBezTo>
                    <a:lnTo>
                      <a:pt x="4487" y="1293"/>
                    </a:lnTo>
                    <a:cubicBezTo>
                      <a:pt x="4466" y="1293"/>
                      <a:pt x="4151" y="1450"/>
                      <a:pt x="3878" y="1587"/>
                    </a:cubicBezTo>
                    <a:lnTo>
                      <a:pt x="4466" y="2017"/>
                    </a:lnTo>
                    <a:cubicBezTo>
                      <a:pt x="4697" y="1944"/>
                      <a:pt x="4897" y="1902"/>
                      <a:pt x="5076" y="1870"/>
                    </a:cubicBezTo>
                    <a:lnTo>
                      <a:pt x="5076" y="1723"/>
                    </a:lnTo>
                    <a:cubicBezTo>
                      <a:pt x="5076" y="1219"/>
                      <a:pt x="4707" y="588"/>
                      <a:pt x="4266" y="326"/>
                    </a:cubicBezTo>
                    <a:lnTo>
                      <a:pt x="3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2270884" y="1864193"/>
                <a:ext cx="664228" cy="538423"/>
              </a:xfrm>
              <a:custGeom>
                <a:avLst/>
                <a:gdLst/>
                <a:ahLst/>
                <a:cxnLst/>
                <a:rect l="l" t="t" r="r" b="b"/>
                <a:pathLst>
                  <a:path w="14868" h="12052" extrusionOk="0">
                    <a:moveTo>
                      <a:pt x="11011" y="0"/>
                    </a:moveTo>
                    <a:lnTo>
                      <a:pt x="231" y="6220"/>
                    </a:lnTo>
                    <a:cubicBezTo>
                      <a:pt x="158" y="6262"/>
                      <a:pt x="105" y="6315"/>
                      <a:pt x="63" y="6367"/>
                    </a:cubicBezTo>
                    <a:cubicBezTo>
                      <a:pt x="21" y="6409"/>
                      <a:pt x="0" y="6472"/>
                      <a:pt x="0" y="6514"/>
                    </a:cubicBezTo>
                    <a:lnTo>
                      <a:pt x="0" y="6525"/>
                    </a:lnTo>
                    <a:cubicBezTo>
                      <a:pt x="0" y="6567"/>
                      <a:pt x="11" y="6619"/>
                      <a:pt x="42" y="6661"/>
                    </a:cubicBezTo>
                    <a:cubicBezTo>
                      <a:pt x="74" y="6724"/>
                      <a:pt x="137" y="6777"/>
                      <a:pt x="221" y="6829"/>
                    </a:cubicBezTo>
                    <a:lnTo>
                      <a:pt x="8942" y="11894"/>
                    </a:lnTo>
                    <a:cubicBezTo>
                      <a:pt x="9120" y="11999"/>
                      <a:pt x="9365" y="12051"/>
                      <a:pt x="9609" y="12051"/>
                    </a:cubicBezTo>
                    <a:cubicBezTo>
                      <a:pt x="9853" y="12051"/>
                      <a:pt x="10097" y="11999"/>
                      <a:pt x="10276" y="11894"/>
                    </a:cubicBezTo>
                    <a:lnTo>
                      <a:pt x="14868" y="9246"/>
                    </a:lnTo>
                    <a:lnTo>
                      <a:pt x="14868" y="8038"/>
                    </a:lnTo>
                    <a:lnTo>
                      <a:pt x="11221" y="10150"/>
                    </a:lnTo>
                    <a:cubicBezTo>
                      <a:pt x="11153" y="10190"/>
                      <a:pt x="11076" y="10208"/>
                      <a:pt x="10997" y="10208"/>
                    </a:cubicBezTo>
                    <a:cubicBezTo>
                      <a:pt x="10931" y="10208"/>
                      <a:pt x="10864" y="10195"/>
                      <a:pt x="10801" y="10171"/>
                    </a:cubicBezTo>
                    <a:cubicBezTo>
                      <a:pt x="10454" y="10019"/>
                      <a:pt x="10039" y="9942"/>
                      <a:pt x="9623" y="9942"/>
                    </a:cubicBezTo>
                    <a:cubicBezTo>
                      <a:pt x="9207" y="9942"/>
                      <a:pt x="8789" y="10019"/>
                      <a:pt x="8438" y="10171"/>
                    </a:cubicBezTo>
                    <a:cubicBezTo>
                      <a:pt x="8353" y="10206"/>
                      <a:pt x="8290" y="10221"/>
                      <a:pt x="8234" y="10221"/>
                    </a:cubicBezTo>
                    <a:cubicBezTo>
                      <a:pt x="8158" y="10221"/>
                      <a:pt x="8096" y="10192"/>
                      <a:pt x="8017" y="10150"/>
                    </a:cubicBezTo>
                    <a:lnTo>
                      <a:pt x="3383" y="7450"/>
                    </a:lnTo>
                    <a:cubicBezTo>
                      <a:pt x="3247" y="7376"/>
                      <a:pt x="3205" y="7324"/>
                      <a:pt x="3341" y="7208"/>
                    </a:cubicBezTo>
                    <a:cubicBezTo>
                      <a:pt x="3773" y="6882"/>
                      <a:pt x="3857" y="6441"/>
                      <a:pt x="3573" y="6063"/>
                    </a:cubicBezTo>
                    <a:cubicBezTo>
                      <a:pt x="3541" y="6021"/>
                      <a:pt x="3499" y="5979"/>
                      <a:pt x="3457" y="5937"/>
                    </a:cubicBezTo>
                    <a:cubicBezTo>
                      <a:pt x="3425" y="5905"/>
                      <a:pt x="3383" y="5874"/>
                      <a:pt x="3341" y="5842"/>
                    </a:cubicBezTo>
                    <a:cubicBezTo>
                      <a:pt x="3331" y="5832"/>
                      <a:pt x="3331" y="5821"/>
                      <a:pt x="3320" y="5811"/>
                    </a:cubicBezTo>
                    <a:cubicBezTo>
                      <a:pt x="3257" y="5737"/>
                      <a:pt x="3278" y="5664"/>
                      <a:pt x="3383" y="5601"/>
                    </a:cubicBezTo>
                    <a:lnTo>
                      <a:pt x="12052" y="599"/>
                    </a:lnTo>
                    <a:lnTo>
                      <a:pt x="11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2257749" y="1856643"/>
                <a:ext cx="677362" cy="658152"/>
              </a:xfrm>
              <a:custGeom>
                <a:avLst/>
                <a:gdLst/>
                <a:ahLst/>
                <a:cxnLst/>
                <a:rect l="l" t="t" r="r" b="b"/>
                <a:pathLst>
                  <a:path w="15162" h="14732" extrusionOk="0">
                    <a:moveTo>
                      <a:pt x="11011" y="1"/>
                    </a:moveTo>
                    <a:lnTo>
                      <a:pt x="378" y="6137"/>
                    </a:lnTo>
                    <a:cubicBezTo>
                      <a:pt x="126" y="6284"/>
                      <a:pt x="0" y="6473"/>
                      <a:pt x="0" y="6694"/>
                    </a:cubicBezTo>
                    <a:lnTo>
                      <a:pt x="0" y="6704"/>
                    </a:lnTo>
                    <a:lnTo>
                      <a:pt x="0" y="8806"/>
                    </a:lnTo>
                    <a:lnTo>
                      <a:pt x="0" y="8922"/>
                    </a:lnTo>
                    <a:cubicBezTo>
                      <a:pt x="0" y="9132"/>
                      <a:pt x="137" y="9331"/>
                      <a:pt x="378" y="9468"/>
                    </a:cubicBezTo>
                    <a:lnTo>
                      <a:pt x="9099" y="14542"/>
                    </a:lnTo>
                    <a:cubicBezTo>
                      <a:pt x="9320" y="14668"/>
                      <a:pt x="9614" y="14731"/>
                      <a:pt x="9908" y="14731"/>
                    </a:cubicBezTo>
                    <a:cubicBezTo>
                      <a:pt x="10202" y="14731"/>
                      <a:pt x="10497" y="14668"/>
                      <a:pt x="10728" y="14542"/>
                    </a:cubicBezTo>
                    <a:lnTo>
                      <a:pt x="15162" y="11979"/>
                    </a:lnTo>
                    <a:lnTo>
                      <a:pt x="15162" y="11801"/>
                    </a:lnTo>
                    <a:lnTo>
                      <a:pt x="15162" y="11632"/>
                    </a:lnTo>
                    <a:lnTo>
                      <a:pt x="10581" y="14280"/>
                    </a:lnTo>
                    <a:cubicBezTo>
                      <a:pt x="10397" y="14385"/>
                      <a:pt x="10152" y="14438"/>
                      <a:pt x="9909" y="14438"/>
                    </a:cubicBezTo>
                    <a:cubicBezTo>
                      <a:pt x="9666" y="14438"/>
                      <a:pt x="9425" y="14385"/>
                      <a:pt x="9246" y="14280"/>
                    </a:cubicBezTo>
                    <a:lnTo>
                      <a:pt x="525" y="9216"/>
                    </a:lnTo>
                    <a:cubicBezTo>
                      <a:pt x="378" y="9132"/>
                      <a:pt x="294" y="9027"/>
                      <a:pt x="294" y="8922"/>
                    </a:cubicBezTo>
                    <a:lnTo>
                      <a:pt x="294" y="8806"/>
                    </a:lnTo>
                    <a:lnTo>
                      <a:pt x="294" y="7199"/>
                    </a:lnTo>
                    <a:cubicBezTo>
                      <a:pt x="315" y="7220"/>
                      <a:pt x="347" y="7230"/>
                      <a:pt x="368" y="7251"/>
                    </a:cubicBezTo>
                    <a:lnTo>
                      <a:pt x="9089" y="12315"/>
                    </a:lnTo>
                    <a:cubicBezTo>
                      <a:pt x="9309" y="12452"/>
                      <a:pt x="9603" y="12515"/>
                      <a:pt x="9897" y="12515"/>
                    </a:cubicBezTo>
                    <a:cubicBezTo>
                      <a:pt x="10202" y="12515"/>
                      <a:pt x="10497" y="12452"/>
                      <a:pt x="10717" y="12315"/>
                    </a:cubicBezTo>
                    <a:lnTo>
                      <a:pt x="15162" y="9751"/>
                    </a:lnTo>
                    <a:lnTo>
                      <a:pt x="15162" y="9583"/>
                    </a:lnTo>
                    <a:lnTo>
                      <a:pt x="15162" y="9415"/>
                    </a:lnTo>
                    <a:lnTo>
                      <a:pt x="10570" y="12063"/>
                    </a:lnTo>
                    <a:cubicBezTo>
                      <a:pt x="10391" y="12168"/>
                      <a:pt x="10147" y="12220"/>
                      <a:pt x="9903" y="12220"/>
                    </a:cubicBezTo>
                    <a:cubicBezTo>
                      <a:pt x="9659" y="12220"/>
                      <a:pt x="9414" y="12168"/>
                      <a:pt x="9236" y="12063"/>
                    </a:cubicBezTo>
                    <a:lnTo>
                      <a:pt x="515" y="6998"/>
                    </a:lnTo>
                    <a:cubicBezTo>
                      <a:pt x="431" y="6946"/>
                      <a:pt x="368" y="6893"/>
                      <a:pt x="336" y="6830"/>
                    </a:cubicBezTo>
                    <a:cubicBezTo>
                      <a:pt x="305" y="6788"/>
                      <a:pt x="294" y="6736"/>
                      <a:pt x="294" y="6694"/>
                    </a:cubicBezTo>
                    <a:lnTo>
                      <a:pt x="294" y="6683"/>
                    </a:lnTo>
                    <a:cubicBezTo>
                      <a:pt x="294" y="6641"/>
                      <a:pt x="315" y="6578"/>
                      <a:pt x="357" y="6536"/>
                    </a:cubicBezTo>
                    <a:cubicBezTo>
                      <a:pt x="399" y="6484"/>
                      <a:pt x="452" y="6431"/>
                      <a:pt x="525" y="6389"/>
                    </a:cubicBezTo>
                    <a:lnTo>
                      <a:pt x="11305" y="169"/>
                    </a:lnTo>
                    <a:lnTo>
                      <a:pt x="11158" y="85"/>
                    </a:lnTo>
                    <a:lnTo>
                      <a:pt x="110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2414070" y="1890954"/>
                <a:ext cx="521045" cy="429863"/>
              </a:xfrm>
              <a:custGeom>
                <a:avLst/>
                <a:gdLst/>
                <a:ahLst/>
                <a:cxnLst/>
                <a:rect l="l" t="t" r="r" b="b"/>
                <a:pathLst>
                  <a:path w="11663" h="9622" extrusionOk="0">
                    <a:moveTo>
                      <a:pt x="5111" y="5803"/>
                    </a:moveTo>
                    <a:cubicBezTo>
                      <a:pt x="5506" y="5803"/>
                      <a:pt x="5900" y="5889"/>
                      <a:pt x="6199" y="6062"/>
                    </a:cubicBezTo>
                    <a:cubicBezTo>
                      <a:pt x="6798" y="6410"/>
                      <a:pt x="6788" y="6977"/>
                      <a:pt x="6188" y="7323"/>
                    </a:cubicBezTo>
                    <a:cubicBezTo>
                      <a:pt x="5889" y="7497"/>
                      <a:pt x="5495" y="7584"/>
                      <a:pt x="5101" y="7584"/>
                    </a:cubicBezTo>
                    <a:cubicBezTo>
                      <a:pt x="4707" y="7584"/>
                      <a:pt x="4313" y="7497"/>
                      <a:pt x="4014" y="7323"/>
                    </a:cubicBezTo>
                    <a:cubicBezTo>
                      <a:pt x="3414" y="6977"/>
                      <a:pt x="3414" y="6410"/>
                      <a:pt x="4024" y="6062"/>
                    </a:cubicBezTo>
                    <a:cubicBezTo>
                      <a:pt x="4323" y="5889"/>
                      <a:pt x="4717" y="5803"/>
                      <a:pt x="5111" y="5803"/>
                    </a:cubicBezTo>
                    <a:close/>
                    <a:moveTo>
                      <a:pt x="8847" y="0"/>
                    </a:moveTo>
                    <a:lnTo>
                      <a:pt x="178" y="5002"/>
                    </a:lnTo>
                    <a:cubicBezTo>
                      <a:pt x="73" y="5065"/>
                      <a:pt x="52" y="5138"/>
                      <a:pt x="115" y="5212"/>
                    </a:cubicBezTo>
                    <a:cubicBezTo>
                      <a:pt x="126" y="5222"/>
                      <a:pt x="126" y="5233"/>
                      <a:pt x="136" y="5243"/>
                    </a:cubicBezTo>
                    <a:cubicBezTo>
                      <a:pt x="178" y="5275"/>
                      <a:pt x="220" y="5306"/>
                      <a:pt x="252" y="5338"/>
                    </a:cubicBezTo>
                    <a:cubicBezTo>
                      <a:pt x="294" y="5380"/>
                      <a:pt x="336" y="5422"/>
                      <a:pt x="368" y="5464"/>
                    </a:cubicBezTo>
                    <a:cubicBezTo>
                      <a:pt x="652" y="5842"/>
                      <a:pt x="568" y="6283"/>
                      <a:pt x="136" y="6609"/>
                    </a:cubicBezTo>
                    <a:cubicBezTo>
                      <a:pt x="0" y="6725"/>
                      <a:pt x="42" y="6777"/>
                      <a:pt x="178" y="6851"/>
                    </a:cubicBezTo>
                    <a:lnTo>
                      <a:pt x="4812" y="9551"/>
                    </a:lnTo>
                    <a:cubicBezTo>
                      <a:pt x="4891" y="9593"/>
                      <a:pt x="4953" y="9622"/>
                      <a:pt x="5029" y="9622"/>
                    </a:cubicBezTo>
                    <a:cubicBezTo>
                      <a:pt x="5085" y="9622"/>
                      <a:pt x="5148" y="9607"/>
                      <a:pt x="5233" y="9572"/>
                    </a:cubicBezTo>
                    <a:cubicBezTo>
                      <a:pt x="5584" y="9420"/>
                      <a:pt x="6002" y="9343"/>
                      <a:pt x="6418" y="9343"/>
                    </a:cubicBezTo>
                    <a:cubicBezTo>
                      <a:pt x="6834" y="9343"/>
                      <a:pt x="7249" y="9420"/>
                      <a:pt x="7596" y="9572"/>
                    </a:cubicBezTo>
                    <a:cubicBezTo>
                      <a:pt x="7659" y="9596"/>
                      <a:pt x="7726" y="9609"/>
                      <a:pt x="7792" y="9609"/>
                    </a:cubicBezTo>
                    <a:cubicBezTo>
                      <a:pt x="7871" y="9609"/>
                      <a:pt x="7948" y="9591"/>
                      <a:pt x="8016" y="9551"/>
                    </a:cubicBezTo>
                    <a:lnTo>
                      <a:pt x="11663" y="7439"/>
                    </a:lnTo>
                    <a:lnTo>
                      <a:pt x="11663" y="5674"/>
                    </a:lnTo>
                    <a:cubicBezTo>
                      <a:pt x="11464" y="5690"/>
                      <a:pt x="11264" y="5699"/>
                      <a:pt x="11064" y="5699"/>
                    </a:cubicBezTo>
                    <a:cubicBezTo>
                      <a:pt x="9983" y="5699"/>
                      <a:pt x="8904" y="5459"/>
                      <a:pt x="8079" y="4981"/>
                    </a:cubicBezTo>
                    <a:cubicBezTo>
                      <a:pt x="7691" y="4760"/>
                      <a:pt x="7407" y="4497"/>
                      <a:pt x="7197" y="4224"/>
                    </a:cubicBezTo>
                    <a:lnTo>
                      <a:pt x="7103" y="4098"/>
                    </a:lnTo>
                    <a:cubicBezTo>
                      <a:pt x="7082" y="4045"/>
                      <a:pt x="7050" y="4003"/>
                      <a:pt x="7029" y="3961"/>
                    </a:cubicBezTo>
                    <a:cubicBezTo>
                      <a:pt x="6587" y="3120"/>
                      <a:pt x="6945" y="2175"/>
                      <a:pt x="8100" y="1513"/>
                    </a:cubicBezTo>
                    <a:cubicBezTo>
                      <a:pt x="8721" y="1145"/>
                      <a:pt x="9487" y="925"/>
                      <a:pt x="10297" y="830"/>
                    </a:cubicBezTo>
                    <a:lnTo>
                      <a:pt x="8847" y="0"/>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3"/>
              <p:cNvSpPr/>
              <p:nvPr/>
            </p:nvSpPr>
            <p:spPr>
              <a:xfrm>
                <a:off x="2566594" y="2150164"/>
                <a:ext cx="151180" cy="79611"/>
              </a:xfrm>
              <a:custGeom>
                <a:avLst/>
                <a:gdLst/>
                <a:ahLst/>
                <a:cxnLst/>
                <a:rect l="l" t="t" r="r" b="b"/>
                <a:pathLst>
                  <a:path w="3384" h="1782" extrusionOk="0">
                    <a:moveTo>
                      <a:pt x="1697" y="1"/>
                    </a:moveTo>
                    <a:cubicBezTo>
                      <a:pt x="1303" y="1"/>
                      <a:pt x="909" y="87"/>
                      <a:pt x="610" y="260"/>
                    </a:cubicBezTo>
                    <a:cubicBezTo>
                      <a:pt x="0" y="608"/>
                      <a:pt x="0" y="1175"/>
                      <a:pt x="600" y="1521"/>
                    </a:cubicBezTo>
                    <a:cubicBezTo>
                      <a:pt x="899" y="1695"/>
                      <a:pt x="1293" y="1782"/>
                      <a:pt x="1687" y="1782"/>
                    </a:cubicBezTo>
                    <a:cubicBezTo>
                      <a:pt x="2081" y="1782"/>
                      <a:pt x="2475" y="1695"/>
                      <a:pt x="2774" y="1521"/>
                    </a:cubicBezTo>
                    <a:cubicBezTo>
                      <a:pt x="3374" y="1175"/>
                      <a:pt x="3384" y="608"/>
                      <a:pt x="2785" y="260"/>
                    </a:cubicBezTo>
                    <a:cubicBezTo>
                      <a:pt x="2486" y="87"/>
                      <a:pt x="2092"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2935082" y="2056612"/>
                <a:ext cx="5182" cy="6612"/>
              </a:xfrm>
              <a:custGeom>
                <a:avLst/>
                <a:gdLst/>
                <a:ahLst/>
                <a:cxnLst/>
                <a:rect l="l" t="t" r="r" b="b"/>
                <a:pathLst>
                  <a:path w="116" h="148" extrusionOk="0">
                    <a:moveTo>
                      <a:pt x="1" y="1"/>
                    </a:moveTo>
                    <a:lnTo>
                      <a:pt x="1" y="148"/>
                    </a:lnTo>
                    <a:cubicBezTo>
                      <a:pt x="43" y="127"/>
                      <a:pt x="74" y="106"/>
                      <a:pt x="116" y="85"/>
                    </a:cubicBezTo>
                    <a:lnTo>
                      <a:pt x="1"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2815395" y="1967439"/>
                <a:ext cx="124420" cy="89216"/>
              </a:xfrm>
              <a:custGeom>
                <a:avLst/>
                <a:gdLst/>
                <a:ahLst/>
                <a:cxnLst/>
                <a:rect l="l" t="t" r="r" b="b"/>
                <a:pathLst>
                  <a:path w="2785" h="1997" extrusionOk="0">
                    <a:moveTo>
                      <a:pt x="1167" y="873"/>
                    </a:moveTo>
                    <a:lnTo>
                      <a:pt x="1671" y="1251"/>
                    </a:lnTo>
                    <a:cubicBezTo>
                      <a:pt x="1508" y="1293"/>
                      <a:pt x="1392" y="1314"/>
                      <a:pt x="1302" y="1314"/>
                    </a:cubicBezTo>
                    <a:cubicBezTo>
                      <a:pt x="1211" y="1314"/>
                      <a:pt x="1146" y="1293"/>
                      <a:pt x="1083" y="1251"/>
                    </a:cubicBezTo>
                    <a:cubicBezTo>
                      <a:pt x="915" y="1156"/>
                      <a:pt x="925" y="1030"/>
                      <a:pt x="1167" y="873"/>
                    </a:cubicBezTo>
                    <a:close/>
                    <a:moveTo>
                      <a:pt x="536" y="1"/>
                    </a:moveTo>
                    <a:lnTo>
                      <a:pt x="231" y="180"/>
                    </a:lnTo>
                    <a:lnTo>
                      <a:pt x="735" y="558"/>
                    </a:lnTo>
                    <a:lnTo>
                      <a:pt x="683" y="589"/>
                    </a:lnTo>
                    <a:cubicBezTo>
                      <a:pt x="126" y="904"/>
                      <a:pt x="0" y="1272"/>
                      <a:pt x="567" y="1598"/>
                    </a:cubicBezTo>
                    <a:cubicBezTo>
                      <a:pt x="662" y="1651"/>
                      <a:pt x="756" y="1693"/>
                      <a:pt x="862" y="1724"/>
                    </a:cubicBezTo>
                    <a:cubicBezTo>
                      <a:pt x="986" y="1763"/>
                      <a:pt x="1117" y="1785"/>
                      <a:pt x="1258" y="1785"/>
                    </a:cubicBezTo>
                    <a:cubicBezTo>
                      <a:pt x="1306" y="1785"/>
                      <a:pt x="1357" y="1782"/>
                      <a:pt x="1408" y="1777"/>
                    </a:cubicBezTo>
                    <a:cubicBezTo>
                      <a:pt x="1566" y="1766"/>
                      <a:pt x="1734" y="1735"/>
                      <a:pt x="1923" y="1682"/>
                    </a:cubicBezTo>
                    <a:cubicBezTo>
                      <a:pt x="2017" y="1661"/>
                      <a:pt x="2101" y="1651"/>
                      <a:pt x="2185" y="1630"/>
                    </a:cubicBezTo>
                    <a:lnTo>
                      <a:pt x="2343" y="1756"/>
                    </a:lnTo>
                    <a:lnTo>
                      <a:pt x="2680" y="1997"/>
                    </a:lnTo>
                    <a:lnTo>
                      <a:pt x="2680" y="1693"/>
                    </a:lnTo>
                    <a:cubicBezTo>
                      <a:pt x="2711" y="1682"/>
                      <a:pt x="2753" y="1672"/>
                      <a:pt x="2785" y="1672"/>
                    </a:cubicBezTo>
                    <a:lnTo>
                      <a:pt x="2680" y="1588"/>
                    </a:lnTo>
                    <a:lnTo>
                      <a:pt x="2680" y="1546"/>
                    </a:lnTo>
                    <a:lnTo>
                      <a:pt x="2680" y="1461"/>
                    </a:lnTo>
                    <a:lnTo>
                      <a:pt x="2680" y="1387"/>
                    </a:lnTo>
                    <a:lnTo>
                      <a:pt x="2680" y="988"/>
                    </a:lnTo>
                    <a:cubicBezTo>
                      <a:pt x="2501" y="1020"/>
                      <a:pt x="2301" y="1062"/>
                      <a:pt x="2070" y="1135"/>
                    </a:cubicBezTo>
                    <a:lnTo>
                      <a:pt x="1482" y="705"/>
                    </a:lnTo>
                    <a:cubicBezTo>
                      <a:pt x="1755" y="568"/>
                      <a:pt x="2070" y="411"/>
                      <a:pt x="2091" y="411"/>
                    </a:cubicBezTo>
                    <a:lnTo>
                      <a:pt x="1692" y="127"/>
                    </a:lnTo>
                    <a:cubicBezTo>
                      <a:pt x="168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3"/>
              <p:cNvSpPr/>
              <p:nvPr/>
            </p:nvSpPr>
            <p:spPr>
              <a:xfrm>
                <a:off x="2910197" y="2063180"/>
                <a:ext cx="24929" cy="24035"/>
              </a:xfrm>
              <a:custGeom>
                <a:avLst/>
                <a:gdLst/>
                <a:ahLst/>
                <a:cxnLst/>
                <a:rect l="l" t="t" r="r" b="b"/>
                <a:pathLst>
                  <a:path w="558" h="538" extrusionOk="0">
                    <a:moveTo>
                      <a:pt x="558" y="1"/>
                    </a:moveTo>
                    <a:cubicBezTo>
                      <a:pt x="295" y="127"/>
                      <a:pt x="21" y="243"/>
                      <a:pt x="0" y="253"/>
                    </a:cubicBezTo>
                    <a:lnTo>
                      <a:pt x="379" y="537"/>
                    </a:lnTo>
                    <a:cubicBezTo>
                      <a:pt x="390" y="537"/>
                      <a:pt x="463" y="505"/>
                      <a:pt x="558" y="474"/>
                    </a:cubicBezTo>
                    <a:lnTo>
                      <a:pt x="558"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2206595" y="2065547"/>
                <a:ext cx="728515" cy="323492"/>
              </a:xfrm>
              <a:custGeom>
                <a:avLst/>
                <a:gdLst/>
                <a:ahLst/>
                <a:cxnLst/>
                <a:rect l="l" t="t" r="r" b="b"/>
                <a:pathLst>
                  <a:path w="16307" h="7241" extrusionOk="0">
                    <a:moveTo>
                      <a:pt x="0" y="1"/>
                    </a:moveTo>
                    <a:cubicBezTo>
                      <a:pt x="0" y="568"/>
                      <a:pt x="10" y="1146"/>
                      <a:pt x="10" y="1713"/>
                    </a:cubicBezTo>
                    <a:cubicBezTo>
                      <a:pt x="10" y="1818"/>
                      <a:pt x="94" y="1923"/>
                      <a:pt x="241" y="2018"/>
                    </a:cubicBezTo>
                    <a:lnTo>
                      <a:pt x="8952" y="7082"/>
                    </a:lnTo>
                    <a:cubicBezTo>
                      <a:pt x="9136" y="7188"/>
                      <a:pt x="9380" y="7240"/>
                      <a:pt x="9623" y="7240"/>
                    </a:cubicBezTo>
                    <a:cubicBezTo>
                      <a:pt x="9866" y="7240"/>
                      <a:pt x="10107" y="7188"/>
                      <a:pt x="10286" y="7082"/>
                    </a:cubicBezTo>
                    <a:lnTo>
                      <a:pt x="16307" y="3604"/>
                    </a:lnTo>
                    <a:lnTo>
                      <a:pt x="16307" y="1724"/>
                    </a:lnTo>
                    <a:lnTo>
                      <a:pt x="10433" y="5117"/>
                    </a:lnTo>
                    <a:cubicBezTo>
                      <a:pt x="10202" y="5243"/>
                      <a:pt x="9908" y="5306"/>
                      <a:pt x="9613" y="5306"/>
                    </a:cubicBezTo>
                    <a:cubicBezTo>
                      <a:pt x="9319" y="5306"/>
                      <a:pt x="9025" y="5243"/>
                      <a:pt x="8805" y="5117"/>
                    </a:cubicBezTo>
                    <a:lnTo>
                      <a:pt x="84" y="43"/>
                    </a:lnTo>
                    <a:cubicBezTo>
                      <a:pt x="52" y="32"/>
                      <a:pt x="31" y="1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2791895" y="1893769"/>
                <a:ext cx="34355" cy="19344"/>
              </a:xfrm>
              <a:custGeom>
                <a:avLst/>
                <a:gdLst/>
                <a:ahLst/>
                <a:cxnLst/>
                <a:rect l="l" t="t" r="r" b="b"/>
                <a:pathLst>
                  <a:path w="769" h="433" extrusionOk="0">
                    <a:moveTo>
                      <a:pt x="253" y="0"/>
                    </a:moveTo>
                    <a:cubicBezTo>
                      <a:pt x="22" y="148"/>
                      <a:pt x="1" y="284"/>
                      <a:pt x="169" y="379"/>
                    </a:cubicBezTo>
                    <a:cubicBezTo>
                      <a:pt x="235" y="414"/>
                      <a:pt x="298" y="432"/>
                      <a:pt x="384" y="432"/>
                    </a:cubicBezTo>
                    <a:cubicBezTo>
                      <a:pt x="476" y="432"/>
                      <a:pt x="594" y="411"/>
                      <a:pt x="768" y="368"/>
                    </a:cubicBezTo>
                    <a:lnTo>
                      <a:pt x="2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2206595" y="1789093"/>
                <a:ext cx="728515" cy="500405"/>
              </a:xfrm>
              <a:custGeom>
                <a:avLst/>
                <a:gdLst/>
                <a:ahLst/>
                <a:cxnLst/>
                <a:rect l="l" t="t" r="r" b="b"/>
                <a:pathLst>
                  <a:path w="16307" h="11201" extrusionOk="0">
                    <a:moveTo>
                      <a:pt x="9550" y="0"/>
                    </a:moveTo>
                    <a:lnTo>
                      <a:pt x="241" y="5379"/>
                    </a:lnTo>
                    <a:cubicBezTo>
                      <a:pt x="168" y="5422"/>
                      <a:pt x="105" y="5464"/>
                      <a:pt x="63" y="5516"/>
                    </a:cubicBezTo>
                    <a:cubicBezTo>
                      <a:pt x="31" y="5569"/>
                      <a:pt x="0" y="5622"/>
                      <a:pt x="0" y="5674"/>
                    </a:cubicBezTo>
                    <a:lnTo>
                      <a:pt x="0" y="5685"/>
                    </a:lnTo>
                    <a:cubicBezTo>
                      <a:pt x="0" y="5727"/>
                      <a:pt x="21" y="5769"/>
                      <a:pt x="42" y="5811"/>
                    </a:cubicBezTo>
                    <a:cubicBezTo>
                      <a:pt x="84" y="5874"/>
                      <a:pt x="147" y="5937"/>
                      <a:pt x="231" y="5979"/>
                    </a:cubicBezTo>
                    <a:lnTo>
                      <a:pt x="8952" y="11043"/>
                    </a:lnTo>
                    <a:cubicBezTo>
                      <a:pt x="9131" y="11148"/>
                      <a:pt x="9372" y="11201"/>
                      <a:pt x="9615" y="11201"/>
                    </a:cubicBezTo>
                    <a:cubicBezTo>
                      <a:pt x="9858" y="11201"/>
                      <a:pt x="10102" y="11148"/>
                      <a:pt x="10286" y="11043"/>
                    </a:cubicBezTo>
                    <a:lnTo>
                      <a:pt x="16307" y="7565"/>
                    </a:lnTo>
                    <a:lnTo>
                      <a:pt x="16307" y="6367"/>
                    </a:lnTo>
                    <a:lnTo>
                      <a:pt x="11221" y="9309"/>
                    </a:lnTo>
                    <a:cubicBezTo>
                      <a:pt x="11155" y="9345"/>
                      <a:pt x="11076" y="9364"/>
                      <a:pt x="10995" y="9364"/>
                    </a:cubicBezTo>
                    <a:cubicBezTo>
                      <a:pt x="10933" y="9364"/>
                      <a:pt x="10870" y="9353"/>
                      <a:pt x="10811" y="9330"/>
                    </a:cubicBezTo>
                    <a:cubicBezTo>
                      <a:pt x="10464" y="9172"/>
                      <a:pt x="10047" y="9094"/>
                      <a:pt x="9628" y="9094"/>
                    </a:cubicBezTo>
                    <a:cubicBezTo>
                      <a:pt x="9209" y="9094"/>
                      <a:pt x="8789" y="9172"/>
                      <a:pt x="8437" y="9330"/>
                    </a:cubicBezTo>
                    <a:cubicBezTo>
                      <a:pt x="8357" y="9361"/>
                      <a:pt x="8297" y="9375"/>
                      <a:pt x="8243" y="9375"/>
                    </a:cubicBezTo>
                    <a:cubicBezTo>
                      <a:pt x="8168" y="9375"/>
                      <a:pt x="8106" y="9348"/>
                      <a:pt x="8027" y="9299"/>
                    </a:cubicBezTo>
                    <a:lnTo>
                      <a:pt x="3393" y="6609"/>
                    </a:lnTo>
                    <a:cubicBezTo>
                      <a:pt x="3246" y="6525"/>
                      <a:pt x="3215" y="6483"/>
                      <a:pt x="3341" y="6367"/>
                    </a:cubicBezTo>
                    <a:cubicBezTo>
                      <a:pt x="3783" y="6031"/>
                      <a:pt x="3867" y="5590"/>
                      <a:pt x="3583" y="5222"/>
                    </a:cubicBezTo>
                    <a:cubicBezTo>
                      <a:pt x="3551" y="5180"/>
                      <a:pt x="3509" y="5127"/>
                      <a:pt x="3467" y="5085"/>
                    </a:cubicBezTo>
                    <a:cubicBezTo>
                      <a:pt x="3425" y="5054"/>
                      <a:pt x="3393" y="5022"/>
                      <a:pt x="3351" y="4991"/>
                    </a:cubicBezTo>
                    <a:cubicBezTo>
                      <a:pt x="3341" y="4980"/>
                      <a:pt x="3330" y="4970"/>
                      <a:pt x="3320" y="4970"/>
                    </a:cubicBezTo>
                    <a:cubicBezTo>
                      <a:pt x="3267" y="4896"/>
                      <a:pt x="3288" y="4812"/>
                      <a:pt x="3393" y="4749"/>
                    </a:cubicBezTo>
                    <a:lnTo>
                      <a:pt x="10580" y="599"/>
                    </a:lnTo>
                    <a:lnTo>
                      <a:pt x="95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2644509" y="1840247"/>
                <a:ext cx="290611" cy="192147"/>
              </a:xfrm>
              <a:custGeom>
                <a:avLst/>
                <a:gdLst/>
                <a:ahLst/>
                <a:cxnLst/>
                <a:rect l="l" t="t" r="r" b="b"/>
                <a:pathLst>
                  <a:path w="6505" h="4301" extrusionOk="0">
                    <a:moveTo>
                      <a:pt x="1724" y="1"/>
                    </a:moveTo>
                    <a:cubicBezTo>
                      <a:pt x="1651" y="32"/>
                      <a:pt x="1577" y="74"/>
                      <a:pt x="1503" y="116"/>
                    </a:cubicBezTo>
                    <a:cubicBezTo>
                      <a:pt x="358" y="778"/>
                      <a:pt x="1" y="1724"/>
                      <a:pt x="432" y="2564"/>
                    </a:cubicBezTo>
                    <a:cubicBezTo>
                      <a:pt x="463" y="2616"/>
                      <a:pt x="484" y="2658"/>
                      <a:pt x="516" y="2700"/>
                    </a:cubicBezTo>
                    <a:cubicBezTo>
                      <a:pt x="547" y="2753"/>
                      <a:pt x="579" y="2795"/>
                      <a:pt x="610" y="2838"/>
                    </a:cubicBezTo>
                    <a:cubicBezTo>
                      <a:pt x="810" y="3111"/>
                      <a:pt x="1104" y="3363"/>
                      <a:pt x="1482" y="3583"/>
                    </a:cubicBezTo>
                    <a:cubicBezTo>
                      <a:pt x="2306" y="4062"/>
                      <a:pt x="3389" y="4300"/>
                      <a:pt x="4474" y="4300"/>
                    </a:cubicBezTo>
                    <a:cubicBezTo>
                      <a:pt x="5174" y="4300"/>
                      <a:pt x="5874" y="4201"/>
                      <a:pt x="6505" y="4003"/>
                    </a:cubicBezTo>
                    <a:lnTo>
                      <a:pt x="6505" y="3688"/>
                    </a:lnTo>
                    <a:cubicBezTo>
                      <a:pt x="6505" y="3436"/>
                      <a:pt x="6410" y="3153"/>
                      <a:pt x="6273" y="2901"/>
                    </a:cubicBezTo>
                    <a:lnTo>
                      <a:pt x="6021" y="3027"/>
                    </a:lnTo>
                    <a:lnTo>
                      <a:pt x="5601" y="2711"/>
                    </a:lnTo>
                    <a:cubicBezTo>
                      <a:pt x="5265" y="2869"/>
                      <a:pt x="4918" y="2995"/>
                      <a:pt x="4897" y="2995"/>
                    </a:cubicBezTo>
                    <a:lnTo>
                      <a:pt x="4518" y="2711"/>
                    </a:lnTo>
                    <a:cubicBezTo>
                      <a:pt x="4539" y="2711"/>
                      <a:pt x="4887" y="2553"/>
                      <a:pt x="5181" y="2406"/>
                    </a:cubicBezTo>
                    <a:lnTo>
                      <a:pt x="4740" y="2070"/>
                    </a:lnTo>
                    <a:lnTo>
                      <a:pt x="4581" y="1955"/>
                    </a:lnTo>
                    <a:cubicBezTo>
                      <a:pt x="4487" y="1965"/>
                      <a:pt x="4403" y="1986"/>
                      <a:pt x="4319" y="1997"/>
                    </a:cubicBezTo>
                    <a:cubicBezTo>
                      <a:pt x="4119" y="2049"/>
                      <a:pt x="3951" y="2081"/>
                      <a:pt x="3804" y="2091"/>
                    </a:cubicBezTo>
                    <a:cubicBezTo>
                      <a:pt x="3737" y="2098"/>
                      <a:pt x="3673" y="2101"/>
                      <a:pt x="3612" y="2101"/>
                    </a:cubicBezTo>
                    <a:cubicBezTo>
                      <a:pt x="3481" y="2101"/>
                      <a:pt x="3362" y="2085"/>
                      <a:pt x="3248" y="2049"/>
                    </a:cubicBezTo>
                    <a:cubicBezTo>
                      <a:pt x="3153" y="2018"/>
                      <a:pt x="3058" y="1976"/>
                      <a:pt x="2963" y="1913"/>
                    </a:cubicBezTo>
                    <a:cubicBezTo>
                      <a:pt x="2386" y="1587"/>
                      <a:pt x="2522" y="1230"/>
                      <a:pt x="3069" y="904"/>
                    </a:cubicBezTo>
                    <a:lnTo>
                      <a:pt x="3132" y="872"/>
                    </a:lnTo>
                    <a:lnTo>
                      <a:pt x="2753" y="599"/>
                    </a:lnTo>
                    <a:lnTo>
                      <a:pt x="1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a:off x="2193460" y="1781543"/>
                <a:ext cx="741650" cy="620580"/>
              </a:xfrm>
              <a:custGeom>
                <a:avLst/>
                <a:gdLst/>
                <a:ahLst/>
                <a:cxnLst/>
                <a:rect l="l" t="t" r="r" b="b"/>
                <a:pathLst>
                  <a:path w="16601" h="13891" extrusionOk="0">
                    <a:moveTo>
                      <a:pt x="9550" y="1"/>
                    </a:moveTo>
                    <a:lnTo>
                      <a:pt x="388" y="5286"/>
                    </a:lnTo>
                    <a:cubicBezTo>
                      <a:pt x="136" y="5433"/>
                      <a:pt x="0" y="5633"/>
                      <a:pt x="0" y="5854"/>
                    </a:cubicBezTo>
                    <a:cubicBezTo>
                      <a:pt x="0" y="6589"/>
                      <a:pt x="10" y="7335"/>
                      <a:pt x="10" y="8070"/>
                    </a:cubicBezTo>
                    <a:cubicBezTo>
                      <a:pt x="10" y="8291"/>
                      <a:pt x="136" y="8480"/>
                      <a:pt x="388" y="8627"/>
                    </a:cubicBezTo>
                    <a:lnTo>
                      <a:pt x="9099" y="13692"/>
                    </a:lnTo>
                    <a:cubicBezTo>
                      <a:pt x="9330" y="13818"/>
                      <a:pt x="9624" y="13891"/>
                      <a:pt x="9918" y="13891"/>
                    </a:cubicBezTo>
                    <a:cubicBezTo>
                      <a:pt x="10213" y="13891"/>
                      <a:pt x="10507" y="13818"/>
                      <a:pt x="10727" y="13692"/>
                    </a:cubicBezTo>
                    <a:lnTo>
                      <a:pt x="16601" y="10298"/>
                    </a:lnTo>
                    <a:lnTo>
                      <a:pt x="16601" y="10129"/>
                    </a:lnTo>
                    <a:lnTo>
                      <a:pt x="16601" y="9961"/>
                    </a:lnTo>
                    <a:lnTo>
                      <a:pt x="10580" y="13439"/>
                    </a:lnTo>
                    <a:cubicBezTo>
                      <a:pt x="10401" y="13545"/>
                      <a:pt x="10160" y="13597"/>
                      <a:pt x="9917" y="13597"/>
                    </a:cubicBezTo>
                    <a:cubicBezTo>
                      <a:pt x="9674" y="13597"/>
                      <a:pt x="9430" y="13545"/>
                      <a:pt x="9246" y="13439"/>
                    </a:cubicBezTo>
                    <a:lnTo>
                      <a:pt x="535" y="8375"/>
                    </a:lnTo>
                    <a:cubicBezTo>
                      <a:pt x="388" y="8280"/>
                      <a:pt x="304" y="8175"/>
                      <a:pt x="304" y="8070"/>
                    </a:cubicBezTo>
                    <a:cubicBezTo>
                      <a:pt x="304" y="7503"/>
                      <a:pt x="294" y="6925"/>
                      <a:pt x="294" y="6358"/>
                    </a:cubicBezTo>
                    <a:lnTo>
                      <a:pt x="294" y="6358"/>
                    </a:lnTo>
                    <a:cubicBezTo>
                      <a:pt x="325" y="6368"/>
                      <a:pt x="346" y="6389"/>
                      <a:pt x="378" y="6400"/>
                    </a:cubicBezTo>
                    <a:lnTo>
                      <a:pt x="9099" y="11474"/>
                    </a:lnTo>
                    <a:cubicBezTo>
                      <a:pt x="9319" y="11600"/>
                      <a:pt x="9613" y="11663"/>
                      <a:pt x="9907" y="11663"/>
                    </a:cubicBezTo>
                    <a:cubicBezTo>
                      <a:pt x="10202" y="11663"/>
                      <a:pt x="10496" y="11600"/>
                      <a:pt x="10727" y="11474"/>
                    </a:cubicBezTo>
                    <a:lnTo>
                      <a:pt x="16601" y="8081"/>
                    </a:lnTo>
                    <a:lnTo>
                      <a:pt x="16601" y="7913"/>
                    </a:lnTo>
                    <a:lnTo>
                      <a:pt x="16601" y="7734"/>
                    </a:lnTo>
                    <a:lnTo>
                      <a:pt x="10580" y="11212"/>
                    </a:lnTo>
                    <a:cubicBezTo>
                      <a:pt x="10396" y="11317"/>
                      <a:pt x="10152" y="11370"/>
                      <a:pt x="9909" y="11370"/>
                    </a:cubicBezTo>
                    <a:cubicBezTo>
                      <a:pt x="9666" y="11370"/>
                      <a:pt x="9425" y="11317"/>
                      <a:pt x="9246" y="11212"/>
                    </a:cubicBezTo>
                    <a:lnTo>
                      <a:pt x="525" y="6148"/>
                    </a:lnTo>
                    <a:cubicBezTo>
                      <a:pt x="441" y="6106"/>
                      <a:pt x="378" y="6043"/>
                      <a:pt x="336" y="5980"/>
                    </a:cubicBezTo>
                    <a:cubicBezTo>
                      <a:pt x="315" y="5938"/>
                      <a:pt x="294" y="5896"/>
                      <a:pt x="294" y="5854"/>
                    </a:cubicBezTo>
                    <a:lnTo>
                      <a:pt x="294" y="5843"/>
                    </a:lnTo>
                    <a:cubicBezTo>
                      <a:pt x="294" y="5791"/>
                      <a:pt x="325" y="5738"/>
                      <a:pt x="357" y="5685"/>
                    </a:cubicBezTo>
                    <a:cubicBezTo>
                      <a:pt x="399" y="5633"/>
                      <a:pt x="462" y="5591"/>
                      <a:pt x="535" y="5548"/>
                    </a:cubicBezTo>
                    <a:lnTo>
                      <a:pt x="9844" y="169"/>
                    </a:lnTo>
                    <a:lnTo>
                      <a:pt x="9697" y="85"/>
                    </a:lnTo>
                    <a:lnTo>
                      <a:pt x="9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2350228" y="1815854"/>
                <a:ext cx="584885" cy="392112"/>
              </a:xfrm>
              <a:custGeom>
                <a:avLst/>
                <a:gdLst/>
                <a:ahLst/>
                <a:cxnLst/>
                <a:rect l="l" t="t" r="r" b="b"/>
                <a:pathLst>
                  <a:path w="13092" h="8777" extrusionOk="0">
                    <a:moveTo>
                      <a:pt x="5105" y="4962"/>
                    </a:moveTo>
                    <a:cubicBezTo>
                      <a:pt x="5498" y="4962"/>
                      <a:pt x="5889" y="5049"/>
                      <a:pt x="6188" y="5222"/>
                    </a:cubicBezTo>
                    <a:cubicBezTo>
                      <a:pt x="6788" y="5569"/>
                      <a:pt x="6788" y="6125"/>
                      <a:pt x="6188" y="6472"/>
                    </a:cubicBezTo>
                    <a:cubicBezTo>
                      <a:pt x="5884" y="6651"/>
                      <a:pt x="5490" y="6740"/>
                      <a:pt x="5097" y="6740"/>
                    </a:cubicBezTo>
                    <a:cubicBezTo>
                      <a:pt x="4704" y="6740"/>
                      <a:pt x="4313" y="6651"/>
                      <a:pt x="4014" y="6472"/>
                    </a:cubicBezTo>
                    <a:cubicBezTo>
                      <a:pt x="3415" y="6125"/>
                      <a:pt x="3415" y="5569"/>
                      <a:pt x="4014" y="5222"/>
                    </a:cubicBezTo>
                    <a:cubicBezTo>
                      <a:pt x="4319" y="5049"/>
                      <a:pt x="4713" y="4962"/>
                      <a:pt x="5105" y="4962"/>
                    </a:cubicBezTo>
                    <a:close/>
                    <a:moveTo>
                      <a:pt x="7365" y="0"/>
                    </a:moveTo>
                    <a:lnTo>
                      <a:pt x="178" y="4150"/>
                    </a:lnTo>
                    <a:cubicBezTo>
                      <a:pt x="73" y="4213"/>
                      <a:pt x="52" y="4297"/>
                      <a:pt x="105" y="4371"/>
                    </a:cubicBezTo>
                    <a:cubicBezTo>
                      <a:pt x="115" y="4371"/>
                      <a:pt x="126" y="4381"/>
                      <a:pt x="136" y="4392"/>
                    </a:cubicBezTo>
                    <a:cubicBezTo>
                      <a:pt x="178" y="4423"/>
                      <a:pt x="210" y="4455"/>
                      <a:pt x="252" y="4486"/>
                    </a:cubicBezTo>
                    <a:cubicBezTo>
                      <a:pt x="294" y="4528"/>
                      <a:pt x="336" y="4581"/>
                      <a:pt x="368" y="4623"/>
                    </a:cubicBezTo>
                    <a:cubicBezTo>
                      <a:pt x="652" y="4991"/>
                      <a:pt x="568" y="5432"/>
                      <a:pt x="126" y="5768"/>
                    </a:cubicBezTo>
                    <a:cubicBezTo>
                      <a:pt x="0" y="5884"/>
                      <a:pt x="31" y="5926"/>
                      <a:pt x="178" y="6010"/>
                    </a:cubicBezTo>
                    <a:lnTo>
                      <a:pt x="4812" y="8700"/>
                    </a:lnTo>
                    <a:cubicBezTo>
                      <a:pt x="4891" y="8749"/>
                      <a:pt x="4953" y="8776"/>
                      <a:pt x="5028" y="8776"/>
                    </a:cubicBezTo>
                    <a:cubicBezTo>
                      <a:pt x="5082" y="8776"/>
                      <a:pt x="5142" y="8762"/>
                      <a:pt x="5222" y="8731"/>
                    </a:cubicBezTo>
                    <a:cubicBezTo>
                      <a:pt x="5574" y="8573"/>
                      <a:pt x="5994" y="8495"/>
                      <a:pt x="6413" y="8495"/>
                    </a:cubicBezTo>
                    <a:cubicBezTo>
                      <a:pt x="6832" y="8495"/>
                      <a:pt x="7249" y="8573"/>
                      <a:pt x="7596" y="8731"/>
                    </a:cubicBezTo>
                    <a:cubicBezTo>
                      <a:pt x="7655" y="8754"/>
                      <a:pt x="7718" y="8765"/>
                      <a:pt x="7780" y="8765"/>
                    </a:cubicBezTo>
                    <a:cubicBezTo>
                      <a:pt x="7861" y="8765"/>
                      <a:pt x="7940" y="8746"/>
                      <a:pt x="8006" y="8710"/>
                    </a:cubicBezTo>
                    <a:lnTo>
                      <a:pt x="13092" y="5768"/>
                    </a:lnTo>
                    <a:lnTo>
                      <a:pt x="13092" y="4549"/>
                    </a:lnTo>
                    <a:cubicBezTo>
                      <a:pt x="12461" y="4747"/>
                      <a:pt x="11761" y="4846"/>
                      <a:pt x="11061" y="4846"/>
                    </a:cubicBezTo>
                    <a:cubicBezTo>
                      <a:pt x="9976" y="4846"/>
                      <a:pt x="8893" y="4608"/>
                      <a:pt x="8069" y="4129"/>
                    </a:cubicBezTo>
                    <a:cubicBezTo>
                      <a:pt x="7691" y="3909"/>
                      <a:pt x="7397" y="3657"/>
                      <a:pt x="7197" y="3384"/>
                    </a:cubicBezTo>
                    <a:cubicBezTo>
                      <a:pt x="7166" y="3341"/>
                      <a:pt x="7134" y="3299"/>
                      <a:pt x="7103" y="3246"/>
                    </a:cubicBezTo>
                    <a:cubicBezTo>
                      <a:pt x="7071" y="3204"/>
                      <a:pt x="7050" y="3162"/>
                      <a:pt x="7019" y="3110"/>
                    </a:cubicBezTo>
                    <a:cubicBezTo>
                      <a:pt x="6588" y="2270"/>
                      <a:pt x="6945" y="1324"/>
                      <a:pt x="8090" y="662"/>
                    </a:cubicBezTo>
                    <a:cubicBezTo>
                      <a:pt x="8164" y="620"/>
                      <a:pt x="8238" y="578"/>
                      <a:pt x="8311" y="547"/>
                    </a:cubicBezTo>
                    <a:lnTo>
                      <a:pt x="7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2502752" y="2037536"/>
                <a:ext cx="150733" cy="79477"/>
              </a:xfrm>
              <a:custGeom>
                <a:avLst/>
                <a:gdLst/>
                <a:ahLst/>
                <a:cxnLst/>
                <a:rect l="l" t="t" r="r" b="b"/>
                <a:pathLst>
                  <a:path w="3374" h="1779" extrusionOk="0">
                    <a:moveTo>
                      <a:pt x="1691" y="0"/>
                    </a:moveTo>
                    <a:cubicBezTo>
                      <a:pt x="1299" y="0"/>
                      <a:pt x="905" y="87"/>
                      <a:pt x="600" y="260"/>
                    </a:cubicBezTo>
                    <a:cubicBezTo>
                      <a:pt x="1" y="607"/>
                      <a:pt x="1" y="1163"/>
                      <a:pt x="600" y="1510"/>
                    </a:cubicBezTo>
                    <a:cubicBezTo>
                      <a:pt x="899" y="1689"/>
                      <a:pt x="1290" y="1778"/>
                      <a:pt x="1683" y="1778"/>
                    </a:cubicBezTo>
                    <a:cubicBezTo>
                      <a:pt x="2076" y="1778"/>
                      <a:pt x="2470" y="1689"/>
                      <a:pt x="2774" y="1510"/>
                    </a:cubicBezTo>
                    <a:cubicBezTo>
                      <a:pt x="3374" y="1163"/>
                      <a:pt x="3374" y="607"/>
                      <a:pt x="2774" y="260"/>
                    </a:cubicBezTo>
                    <a:cubicBezTo>
                      <a:pt x="2475" y="87"/>
                      <a:pt x="2084" y="0"/>
                      <a:pt x="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a:off x="2751106" y="1867008"/>
                <a:ext cx="177449" cy="108471"/>
              </a:xfrm>
              <a:custGeom>
                <a:avLst/>
                <a:gdLst/>
                <a:ahLst/>
                <a:cxnLst/>
                <a:rect l="l" t="t" r="r" b="b"/>
                <a:pathLst>
                  <a:path w="3972" h="2428" extrusionOk="0">
                    <a:moveTo>
                      <a:pt x="1166" y="599"/>
                    </a:moveTo>
                    <a:lnTo>
                      <a:pt x="1681" y="967"/>
                    </a:lnTo>
                    <a:cubicBezTo>
                      <a:pt x="1507" y="1010"/>
                      <a:pt x="1389" y="1031"/>
                      <a:pt x="1297" y="1031"/>
                    </a:cubicBezTo>
                    <a:cubicBezTo>
                      <a:pt x="1211" y="1031"/>
                      <a:pt x="1148" y="1013"/>
                      <a:pt x="1082" y="978"/>
                    </a:cubicBezTo>
                    <a:cubicBezTo>
                      <a:pt x="914" y="883"/>
                      <a:pt x="935" y="747"/>
                      <a:pt x="1166" y="599"/>
                    </a:cubicBezTo>
                    <a:close/>
                    <a:moveTo>
                      <a:pt x="367" y="0"/>
                    </a:moveTo>
                    <a:lnTo>
                      <a:pt x="746" y="273"/>
                    </a:lnTo>
                    <a:lnTo>
                      <a:pt x="683" y="305"/>
                    </a:lnTo>
                    <a:cubicBezTo>
                      <a:pt x="136" y="631"/>
                      <a:pt x="0" y="988"/>
                      <a:pt x="577" y="1314"/>
                    </a:cubicBezTo>
                    <a:cubicBezTo>
                      <a:pt x="672" y="1377"/>
                      <a:pt x="767" y="1419"/>
                      <a:pt x="862" y="1450"/>
                    </a:cubicBezTo>
                    <a:cubicBezTo>
                      <a:pt x="976" y="1486"/>
                      <a:pt x="1095" y="1502"/>
                      <a:pt x="1226" y="1502"/>
                    </a:cubicBezTo>
                    <a:cubicBezTo>
                      <a:pt x="1287" y="1502"/>
                      <a:pt x="1351" y="1499"/>
                      <a:pt x="1418" y="1492"/>
                    </a:cubicBezTo>
                    <a:cubicBezTo>
                      <a:pt x="1565" y="1482"/>
                      <a:pt x="1733" y="1450"/>
                      <a:pt x="1933" y="1398"/>
                    </a:cubicBezTo>
                    <a:cubicBezTo>
                      <a:pt x="2017" y="1387"/>
                      <a:pt x="2101" y="1366"/>
                      <a:pt x="2195" y="1356"/>
                    </a:cubicBezTo>
                    <a:lnTo>
                      <a:pt x="2354" y="1471"/>
                    </a:lnTo>
                    <a:lnTo>
                      <a:pt x="2795" y="1807"/>
                    </a:lnTo>
                    <a:cubicBezTo>
                      <a:pt x="2501" y="1954"/>
                      <a:pt x="2153" y="2112"/>
                      <a:pt x="2132" y="2112"/>
                    </a:cubicBezTo>
                    <a:lnTo>
                      <a:pt x="2511" y="2396"/>
                    </a:lnTo>
                    <a:cubicBezTo>
                      <a:pt x="2532" y="2396"/>
                      <a:pt x="2879" y="2270"/>
                      <a:pt x="3215" y="2112"/>
                    </a:cubicBezTo>
                    <a:lnTo>
                      <a:pt x="3635" y="2428"/>
                    </a:lnTo>
                    <a:lnTo>
                      <a:pt x="3887" y="2302"/>
                    </a:lnTo>
                    <a:lnTo>
                      <a:pt x="3972" y="2260"/>
                    </a:lnTo>
                    <a:lnTo>
                      <a:pt x="3740" y="2091"/>
                    </a:lnTo>
                    <a:cubicBezTo>
                      <a:pt x="3698" y="2028"/>
                      <a:pt x="3645" y="1975"/>
                      <a:pt x="3593" y="1912"/>
                    </a:cubicBezTo>
                    <a:cubicBezTo>
                      <a:pt x="3498" y="1828"/>
                      <a:pt x="3404" y="1755"/>
                      <a:pt x="3309" y="1692"/>
                    </a:cubicBezTo>
                    <a:lnTo>
                      <a:pt x="3152" y="1597"/>
                    </a:lnTo>
                    <a:lnTo>
                      <a:pt x="2826" y="1419"/>
                    </a:lnTo>
                    <a:lnTo>
                      <a:pt x="2795" y="1387"/>
                    </a:lnTo>
                    <a:lnTo>
                      <a:pt x="2637" y="1272"/>
                    </a:lnTo>
                    <a:cubicBezTo>
                      <a:pt x="2616" y="1272"/>
                      <a:pt x="2606" y="1272"/>
                      <a:pt x="2595" y="1282"/>
                    </a:cubicBezTo>
                    <a:lnTo>
                      <a:pt x="2396" y="1167"/>
                    </a:lnTo>
                    <a:lnTo>
                      <a:pt x="3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a:off x="2750123" y="1854767"/>
                <a:ext cx="13224" cy="7103"/>
              </a:xfrm>
              <a:custGeom>
                <a:avLst/>
                <a:gdLst/>
                <a:ahLst/>
                <a:cxnLst/>
                <a:rect l="l" t="t" r="r" b="b"/>
                <a:pathLst>
                  <a:path w="296" h="159" extrusionOk="0">
                    <a:moveTo>
                      <a:pt x="211" y="1"/>
                    </a:moveTo>
                    <a:cubicBezTo>
                      <a:pt x="137" y="22"/>
                      <a:pt x="74" y="33"/>
                      <a:pt x="1" y="43"/>
                    </a:cubicBezTo>
                    <a:lnTo>
                      <a:pt x="200" y="159"/>
                    </a:lnTo>
                    <a:cubicBezTo>
                      <a:pt x="232" y="148"/>
                      <a:pt x="263" y="148"/>
                      <a:pt x="295" y="138"/>
                    </a:cubicBezTo>
                    <a:cubicBezTo>
                      <a:pt x="263" y="96"/>
                      <a:pt x="242" y="54"/>
                      <a:pt x="211" y="1"/>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2759058" y="1860887"/>
                <a:ext cx="8042" cy="5718"/>
              </a:xfrm>
              <a:custGeom>
                <a:avLst/>
                <a:gdLst/>
                <a:ahLst/>
                <a:cxnLst/>
                <a:rect l="l" t="t" r="r" b="b"/>
                <a:pathLst>
                  <a:path w="180" h="128" extrusionOk="0">
                    <a:moveTo>
                      <a:pt x="95" y="1"/>
                    </a:moveTo>
                    <a:cubicBezTo>
                      <a:pt x="63" y="11"/>
                      <a:pt x="32" y="11"/>
                      <a:pt x="0" y="22"/>
                    </a:cubicBezTo>
                    <a:lnTo>
                      <a:pt x="179" y="127"/>
                    </a:lnTo>
                    <a:cubicBezTo>
                      <a:pt x="147" y="85"/>
                      <a:pt x="116" y="43"/>
                      <a:pt x="95" y="1"/>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2767502" y="1867008"/>
                <a:ext cx="99089" cy="56827"/>
              </a:xfrm>
              <a:custGeom>
                <a:avLst/>
                <a:gdLst/>
                <a:ahLst/>
                <a:cxnLst/>
                <a:rect l="l" t="t" r="r" b="b"/>
                <a:pathLst>
                  <a:path w="2218" h="1272" extrusionOk="0">
                    <a:moveTo>
                      <a:pt x="0" y="0"/>
                    </a:moveTo>
                    <a:cubicBezTo>
                      <a:pt x="200" y="273"/>
                      <a:pt x="495" y="525"/>
                      <a:pt x="873" y="747"/>
                    </a:cubicBezTo>
                    <a:cubicBezTo>
                      <a:pt x="1272" y="978"/>
                      <a:pt x="1723" y="1156"/>
                      <a:pt x="2218" y="1272"/>
                    </a:cubicBezTo>
                    <a:lnTo>
                      <a:pt x="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2767055" y="1866561"/>
                <a:ext cx="983" cy="491"/>
              </a:xfrm>
              <a:custGeom>
                <a:avLst/>
                <a:gdLst/>
                <a:ahLst/>
                <a:cxnLst/>
                <a:rect l="l" t="t" r="r" b="b"/>
                <a:pathLst>
                  <a:path w="22" h="11" extrusionOk="0">
                    <a:moveTo>
                      <a:pt x="0" y="0"/>
                    </a:moveTo>
                    <a:cubicBezTo>
                      <a:pt x="0" y="0"/>
                      <a:pt x="0" y="10"/>
                      <a:pt x="10" y="10"/>
                    </a:cubicBezTo>
                    <a:lnTo>
                      <a:pt x="21" y="1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3"/>
            <p:cNvGrpSpPr/>
            <p:nvPr/>
          </p:nvGrpSpPr>
          <p:grpSpPr>
            <a:xfrm>
              <a:off x="945636" y="2773584"/>
              <a:ext cx="1174369" cy="1009243"/>
              <a:chOff x="1455055" y="2629044"/>
              <a:chExt cx="1395068" cy="1198910"/>
            </a:xfrm>
          </p:grpSpPr>
          <p:sp>
            <p:nvSpPr>
              <p:cNvPr id="931" name="Google Shape;931;p53"/>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53"/>
            <p:cNvSpPr/>
            <p:nvPr/>
          </p:nvSpPr>
          <p:spPr>
            <a:xfrm>
              <a:off x="1441496" y="1780403"/>
              <a:ext cx="750382" cy="1294901"/>
            </a:xfrm>
            <a:custGeom>
              <a:avLst/>
              <a:gdLst/>
              <a:ahLst/>
              <a:cxnLst/>
              <a:rect l="l" t="t" r="r" b="b"/>
              <a:pathLst>
                <a:path w="19953" h="34432" fill="none" extrusionOk="0">
                  <a:moveTo>
                    <a:pt x="1" y="0"/>
                  </a:moveTo>
                  <a:lnTo>
                    <a:pt x="19133" y="11043"/>
                  </a:lnTo>
                  <a:cubicBezTo>
                    <a:pt x="19574" y="11305"/>
                    <a:pt x="19943" y="11936"/>
                    <a:pt x="19943" y="12440"/>
                  </a:cubicBezTo>
                  <a:lnTo>
                    <a:pt x="19953" y="34431"/>
                  </a:lnTo>
                </a:path>
              </a:pathLst>
            </a:custGeom>
            <a:noFill/>
            <a:ln w="7350" cap="flat" cmpd="sng">
              <a:solidFill>
                <a:srgbClr val="FF6F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53"/>
            <p:cNvGrpSpPr/>
            <p:nvPr/>
          </p:nvGrpSpPr>
          <p:grpSpPr>
            <a:xfrm>
              <a:off x="1791664" y="3016450"/>
              <a:ext cx="938089" cy="1008684"/>
              <a:chOff x="2342231" y="2896027"/>
              <a:chExt cx="1114384" cy="1198247"/>
            </a:xfrm>
          </p:grpSpPr>
          <p:sp>
            <p:nvSpPr>
              <p:cNvPr id="952" name="Google Shape;952;p53"/>
              <p:cNvSpPr/>
              <p:nvPr/>
            </p:nvSpPr>
            <p:spPr>
              <a:xfrm>
                <a:off x="2845909" y="3457335"/>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2817271" y="3289756"/>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2908812" y="3329160"/>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2915380" y="3355832"/>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2908812" y="3316472"/>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2915380" y="3343278"/>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3028946" y="3402875"/>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2845909" y="3359227"/>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2817271" y="3191290"/>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2908812" y="3230963"/>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2915380" y="3257366"/>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2908812" y="3218409"/>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2915380" y="3244678"/>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3028946" y="3304276"/>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2845909" y="3260672"/>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2817271" y="3093093"/>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2908812" y="3132408"/>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2915380" y="3159124"/>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2908812" y="3119854"/>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2915380" y="3146570"/>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3028946" y="3205721"/>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2845909" y="3162519"/>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2817271" y="2994493"/>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2908812" y="3034121"/>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2915380" y="3060569"/>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2908812" y="3021254"/>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2915380" y="3048015"/>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3028946" y="3107612"/>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2845909" y="3063964"/>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2817271" y="2896027"/>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2908812" y="2935700"/>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2915380" y="2962103"/>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2908812" y="2923146"/>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2915380" y="2949415"/>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3028946" y="3009057"/>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2370377" y="3639926"/>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2342231" y="3471855"/>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2433772" y="3511482"/>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2440340" y="3537931"/>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2433772" y="3498616"/>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2440340" y="3525377"/>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2553459" y="3584974"/>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2370377" y="3541371"/>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2342231" y="3373434"/>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2433772" y="3413106"/>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2440340" y="3439510"/>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2433772" y="3400552"/>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2440340" y="3426822"/>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2553459" y="3486419"/>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2370377" y="3442771"/>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2342231" y="3275192"/>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2433772" y="3314640"/>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2440340" y="3341267"/>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2433772" y="3301952"/>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2440340" y="3328713"/>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2553459" y="3388311"/>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2845909" y="3855353"/>
                <a:ext cx="582071" cy="238922"/>
              </a:xfrm>
              <a:custGeom>
                <a:avLst/>
                <a:gdLst/>
                <a:ahLst/>
                <a:cxnLst/>
                <a:rect l="l" t="t" r="r" b="b"/>
                <a:pathLst>
                  <a:path w="13029" h="5348" extrusionOk="0">
                    <a:moveTo>
                      <a:pt x="0" y="1"/>
                    </a:moveTo>
                    <a:lnTo>
                      <a:pt x="0" y="1556"/>
                    </a:lnTo>
                    <a:cubicBezTo>
                      <a:pt x="0" y="2522"/>
                      <a:pt x="641" y="3500"/>
                      <a:pt x="1923" y="4245"/>
                    </a:cubicBezTo>
                    <a:cubicBezTo>
                      <a:pt x="3197" y="4980"/>
                      <a:pt x="4862" y="5347"/>
                      <a:pt x="6526" y="5347"/>
                    </a:cubicBezTo>
                    <a:cubicBezTo>
                      <a:pt x="8195" y="5347"/>
                      <a:pt x="9864" y="4977"/>
                      <a:pt x="11137" y="4235"/>
                    </a:cubicBezTo>
                    <a:cubicBezTo>
                      <a:pt x="12398" y="3510"/>
                      <a:pt x="13029" y="2554"/>
                      <a:pt x="13029" y="1588"/>
                    </a:cubicBezTo>
                    <a:lnTo>
                      <a:pt x="13029" y="43"/>
                    </a:lnTo>
                    <a:cubicBezTo>
                      <a:pt x="10958" y="4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2817271" y="3687773"/>
                <a:ext cx="639344" cy="337073"/>
              </a:xfrm>
              <a:custGeom>
                <a:avLst/>
                <a:gdLst/>
                <a:ahLst/>
                <a:cxnLst/>
                <a:rect l="l" t="t" r="r" b="b"/>
                <a:pathLst>
                  <a:path w="14311" h="7545" extrusionOk="0">
                    <a:moveTo>
                      <a:pt x="7142" y="1"/>
                    </a:moveTo>
                    <a:cubicBezTo>
                      <a:pt x="5474" y="1"/>
                      <a:pt x="3809" y="369"/>
                      <a:pt x="2543" y="1104"/>
                    </a:cubicBezTo>
                    <a:cubicBezTo>
                      <a:pt x="0" y="2575"/>
                      <a:pt x="21" y="4971"/>
                      <a:pt x="2575" y="6441"/>
                    </a:cubicBezTo>
                    <a:cubicBezTo>
                      <a:pt x="3846" y="7177"/>
                      <a:pt x="5514" y="7545"/>
                      <a:pt x="7180" y="7545"/>
                    </a:cubicBezTo>
                    <a:cubicBezTo>
                      <a:pt x="8847" y="7545"/>
                      <a:pt x="10512" y="7177"/>
                      <a:pt x="11778" y="6441"/>
                    </a:cubicBezTo>
                    <a:cubicBezTo>
                      <a:pt x="14310" y="4971"/>
                      <a:pt x="14300" y="2575"/>
                      <a:pt x="11757" y="1104"/>
                    </a:cubicBezTo>
                    <a:cubicBezTo>
                      <a:pt x="10481" y="369"/>
                      <a:pt x="8810" y="1"/>
                      <a:pt x="7142" y="1"/>
                    </a:cubicBezTo>
                    <a:close/>
                  </a:path>
                </a:pathLst>
              </a:custGeom>
              <a:solidFill>
                <a:srgbClr val="FFFFFF"/>
              </a:solid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2908812" y="3727401"/>
                <a:ext cx="456713" cy="142558"/>
              </a:xfrm>
              <a:custGeom>
                <a:avLst/>
                <a:gdLst/>
                <a:ahLst/>
                <a:cxnLst/>
                <a:rect l="l" t="t" r="r" b="b"/>
                <a:pathLst>
                  <a:path w="10223" h="3191" extrusionOk="0">
                    <a:moveTo>
                      <a:pt x="5102" y="0"/>
                    </a:moveTo>
                    <a:cubicBezTo>
                      <a:pt x="3823" y="0"/>
                      <a:pt x="2545" y="284"/>
                      <a:pt x="1576" y="847"/>
                    </a:cubicBezTo>
                    <a:cubicBezTo>
                      <a:pt x="473" y="1478"/>
                      <a:pt x="0" y="2339"/>
                      <a:pt x="147" y="3180"/>
                    </a:cubicBezTo>
                    <a:cubicBezTo>
                      <a:pt x="263" y="2539"/>
                      <a:pt x="736" y="1930"/>
                      <a:pt x="1576" y="1436"/>
                    </a:cubicBezTo>
                    <a:cubicBezTo>
                      <a:pt x="2543" y="874"/>
                      <a:pt x="3817" y="593"/>
                      <a:pt x="5093" y="593"/>
                    </a:cubicBezTo>
                    <a:cubicBezTo>
                      <a:pt x="6370" y="593"/>
                      <a:pt x="7649" y="874"/>
                      <a:pt x="8626" y="1436"/>
                    </a:cubicBezTo>
                    <a:cubicBezTo>
                      <a:pt x="9477" y="1930"/>
                      <a:pt x="9961" y="2550"/>
                      <a:pt x="10066" y="3191"/>
                    </a:cubicBezTo>
                    <a:cubicBezTo>
                      <a:pt x="10223" y="2360"/>
                      <a:pt x="9740" y="1489"/>
                      <a:pt x="8626" y="847"/>
                    </a:cubicBezTo>
                    <a:cubicBezTo>
                      <a:pt x="7651" y="281"/>
                      <a:pt x="6376"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2915380" y="3753849"/>
                <a:ext cx="443131" cy="231685"/>
              </a:xfrm>
              <a:custGeom>
                <a:avLst/>
                <a:gdLst/>
                <a:ahLst/>
                <a:cxnLst/>
                <a:rect l="l" t="t" r="r" b="b"/>
                <a:pathLst>
                  <a:path w="9919" h="5186" extrusionOk="0">
                    <a:moveTo>
                      <a:pt x="4946" y="1"/>
                    </a:moveTo>
                    <a:cubicBezTo>
                      <a:pt x="3670" y="1"/>
                      <a:pt x="2396" y="282"/>
                      <a:pt x="1429" y="844"/>
                    </a:cubicBezTo>
                    <a:cubicBezTo>
                      <a:pt x="589" y="1338"/>
                      <a:pt x="116" y="1947"/>
                      <a:pt x="0" y="2588"/>
                    </a:cubicBezTo>
                    <a:cubicBezTo>
                      <a:pt x="116" y="3229"/>
                      <a:pt x="599" y="3849"/>
                      <a:pt x="1450" y="4343"/>
                    </a:cubicBezTo>
                    <a:cubicBezTo>
                      <a:pt x="2427" y="4905"/>
                      <a:pt x="3704" y="5186"/>
                      <a:pt x="4979" y="5186"/>
                    </a:cubicBezTo>
                    <a:cubicBezTo>
                      <a:pt x="6254" y="5186"/>
                      <a:pt x="7528" y="4905"/>
                      <a:pt x="8500" y="4343"/>
                    </a:cubicBezTo>
                    <a:cubicBezTo>
                      <a:pt x="9340" y="3849"/>
                      <a:pt x="9814" y="3239"/>
                      <a:pt x="9919" y="2599"/>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2908812" y="3714534"/>
                <a:ext cx="456713" cy="283552"/>
              </a:xfrm>
              <a:custGeom>
                <a:avLst/>
                <a:gdLst/>
                <a:ahLst/>
                <a:cxnLst/>
                <a:rect l="l" t="t" r="r" b="b"/>
                <a:pathLst>
                  <a:path w="10223" h="6347" fill="none" extrusionOk="0">
                    <a:moveTo>
                      <a:pt x="10066" y="3479"/>
                    </a:moveTo>
                    <a:cubicBezTo>
                      <a:pt x="10223" y="2648"/>
                      <a:pt x="9740" y="1777"/>
                      <a:pt x="8626" y="1135"/>
                    </a:cubicBezTo>
                    <a:cubicBezTo>
                      <a:pt x="6672" y="1"/>
                      <a:pt x="3510" y="12"/>
                      <a:pt x="1576" y="1135"/>
                    </a:cubicBezTo>
                    <a:cubicBezTo>
                      <a:pt x="473" y="1766"/>
                      <a:pt x="0" y="2627"/>
                      <a:pt x="147" y="3468"/>
                    </a:cubicBezTo>
                    <a:cubicBezTo>
                      <a:pt x="263" y="4109"/>
                      <a:pt x="746" y="4729"/>
                      <a:pt x="1597" y="5223"/>
                    </a:cubicBezTo>
                    <a:cubicBezTo>
                      <a:pt x="3552" y="6347"/>
                      <a:pt x="6704" y="6347"/>
                      <a:pt x="8647" y="5223"/>
                    </a:cubicBezTo>
                    <a:cubicBezTo>
                      <a:pt x="9487" y="4729"/>
                      <a:pt x="9961"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2915380" y="3741340"/>
                <a:ext cx="443578" cy="129066"/>
              </a:xfrm>
              <a:custGeom>
                <a:avLst/>
                <a:gdLst/>
                <a:ahLst/>
                <a:cxnLst/>
                <a:rect l="l" t="t" r="r" b="b"/>
                <a:pathLst>
                  <a:path w="9929" h="2889"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18"/>
                      <a:pt x="116" y="2227"/>
                      <a:pt x="0"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3028946" y="3800893"/>
                <a:ext cx="216450" cy="124911"/>
              </a:xfrm>
              <a:custGeom>
                <a:avLst/>
                <a:gdLst/>
                <a:ahLst/>
                <a:cxnLst/>
                <a:rect l="l" t="t" r="r" b="b"/>
                <a:pathLst>
                  <a:path w="4845" h="2796" extrusionOk="0">
                    <a:moveTo>
                      <a:pt x="4246" y="1"/>
                    </a:moveTo>
                    <a:lnTo>
                      <a:pt x="3625" y="358"/>
                    </a:lnTo>
                    <a:cubicBezTo>
                      <a:pt x="3322" y="240"/>
                      <a:pt x="3016" y="180"/>
                      <a:pt x="2729" y="180"/>
                    </a:cubicBezTo>
                    <a:cubicBezTo>
                      <a:pt x="2429" y="180"/>
                      <a:pt x="2149" y="245"/>
                      <a:pt x="1913" y="379"/>
                    </a:cubicBezTo>
                    <a:cubicBezTo>
                      <a:pt x="863" y="989"/>
                      <a:pt x="2754" y="1714"/>
                      <a:pt x="2228" y="2018"/>
                    </a:cubicBezTo>
                    <a:cubicBezTo>
                      <a:pt x="2164" y="2059"/>
                      <a:pt x="2089" y="2077"/>
                      <a:pt x="2007" y="2077"/>
                    </a:cubicBezTo>
                    <a:cubicBezTo>
                      <a:pt x="1876" y="2077"/>
                      <a:pt x="1730" y="2029"/>
                      <a:pt x="1587" y="1945"/>
                    </a:cubicBezTo>
                    <a:cubicBezTo>
                      <a:pt x="1272" y="1766"/>
                      <a:pt x="989" y="1399"/>
                      <a:pt x="947" y="1073"/>
                    </a:cubicBezTo>
                    <a:lnTo>
                      <a:pt x="74" y="1231"/>
                    </a:lnTo>
                    <a:cubicBezTo>
                      <a:pt x="127" y="1525"/>
                      <a:pt x="337" y="1829"/>
                      <a:pt x="652" y="2081"/>
                    </a:cubicBezTo>
                    <a:lnTo>
                      <a:pt x="1" y="2470"/>
                    </a:lnTo>
                    <a:lnTo>
                      <a:pt x="557" y="2796"/>
                    </a:lnTo>
                    <a:lnTo>
                      <a:pt x="1199" y="2418"/>
                    </a:lnTo>
                    <a:cubicBezTo>
                      <a:pt x="1536" y="2572"/>
                      <a:pt x="1904" y="2661"/>
                      <a:pt x="2255" y="2661"/>
                    </a:cubicBezTo>
                    <a:cubicBezTo>
                      <a:pt x="2548" y="2661"/>
                      <a:pt x="2829" y="2599"/>
                      <a:pt x="3069" y="2460"/>
                    </a:cubicBezTo>
                    <a:cubicBezTo>
                      <a:pt x="4141" y="1840"/>
                      <a:pt x="2270" y="1094"/>
                      <a:pt x="2785" y="799"/>
                    </a:cubicBezTo>
                    <a:cubicBezTo>
                      <a:pt x="2837" y="767"/>
                      <a:pt x="2901" y="752"/>
                      <a:pt x="2970" y="752"/>
                    </a:cubicBezTo>
                    <a:cubicBezTo>
                      <a:pt x="3081" y="752"/>
                      <a:pt x="3208" y="791"/>
                      <a:pt x="3331" y="863"/>
                    </a:cubicBezTo>
                    <a:cubicBezTo>
                      <a:pt x="3573" y="1000"/>
                      <a:pt x="3836" y="1304"/>
                      <a:pt x="3973" y="1598"/>
                    </a:cubicBezTo>
                    <a:lnTo>
                      <a:pt x="4844" y="1420"/>
                    </a:lnTo>
                    <a:cubicBezTo>
                      <a:pt x="4760" y="1178"/>
                      <a:pt x="4529" y="905"/>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2845909" y="3757289"/>
                <a:ext cx="582071" cy="238475"/>
              </a:xfrm>
              <a:custGeom>
                <a:avLst/>
                <a:gdLst/>
                <a:ahLst/>
                <a:cxnLst/>
                <a:rect l="l" t="t" r="r" b="b"/>
                <a:pathLst>
                  <a:path w="13029" h="5338" extrusionOk="0">
                    <a:moveTo>
                      <a:pt x="0" y="0"/>
                    </a:moveTo>
                    <a:lnTo>
                      <a:pt x="0" y="1544"/>
                    </a:lnTo>
                    <a:cubicBezTo>
                      <a:pt x="0" y="2522"/>
                      <a:pt x="641" y="3488"/>
                      <a:pt x="1923" y="4234"/>
                    </a:cubicBezTo>
                    <a:cubicBezTo>
                      <a:pt x="3199" y="4970"/>
                      <a:pt x="4867" y="5337"/>
                      <a:pt x="6534" y="5337"/>
                    </a:cubicBezTo>
                    <a:cubicBezTo>
                      <a:pt x="8201" y="5337"/>
                      <a:pt x="9866" y="4970"/>
                      <a:pt x="11137" y="4234"/>
                    </a:cubicBezTo>
                    <a:cubicBezTo>
                      <a:pt x="12398" y="3499"/>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2817271" y="3589352"/>
                <a:ext cx="639344" cy="337341"/>
              </a:xfrm>
              <a:custGeom>
                <a:avLst/>
                <a:gdLst/>
                <a:ahLst/>
                <a:cxnLst/>
                <a:rect l="l" t="t" r="r" b="b"/>
                <a:pathLst>
                  <a:path w="14311" h="7551" extrusionOk="0">
                    <a:moveTo>
                      <a:pt x="7142" y="0"/>
                    </a:moveTo>
                    <a:cubicBezTo>
                      <a:pt x="5474" y="0"/>
                      <a:pt x="3809" y="371"/>
                      <a:pt x="2543" y="1112"/>
                    </a:cubicBezTo>
                    <a:cubicBezTo>
                      <a:pt x="0" y="2582"/>
                      <a:pt x="21" y="4967"/>
                      <a:pt x="2575" y="6449"/>
                    </a:cubicBezTo>
                    <a:cubicBezTo>
                      <a:pt x="3844" y="7183"/>
                      <a:pt x="5508" y="7551"/>
                      <a:pt x="7171" y="7551"/>
                    </a:cubicBezTo>
                    <a:cubicBezTo>
                      <a:pt x="8841" y="7551"/>
                      <a:pt x="10510" y="7180"/>
                      <a:pt x="11778" y="6438"/>
                    </a:cubicBezTo>
                    <a:cubicBezTo>
                      <a:pt x="14310" y="4967"/>
                      <a:pt x="14300" y="2582"/>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2908812" y="3629025"/>
                <a:ext cx="456713" cy="142826"/>
              </a:xfrm>
              <a:custGeom>
                <a:avLst/>
                <a:gdLst/>
                <a:ahLst/>
                <a:cxnLst/>
                <a:rect l="l" t="t" r="r" b="b"/>
                <a:pathLst>
                  <a:path w="10223" h="3197" extrusionOk="0">
                    <a:moveTo>
                      <a:pt x="5093" y="0"/>
                    </a:moveTo>
                    <a:cubicBezTo>
                      <a:pt x="3817" y="0"/>
                      <a:pt x="2543" y="281"/>
                      <a:pt x="1576" y="843"/>
                    </a:cubicBezTo>
                    <a:cubicBezTo>
                      <a:pt x="473" y="1484"/>
                      <a:pt x="0" y="2346"/>
                      <a:pt x="147" y="3176"/>
                    </a:cubicBezTo>
                    <a:cubicBezTo>
                      <a:pt x="263" y="2545"/>
                      <a:pt x="736" y="1926"/>
                      <a:pt x="1576" y="1442"/>
                    </a:cubicBezTo>
                    <a:cubicBezTo>
                      <a:pt x="2543" y="875"/>
                      <a:pt x="3817" y="591"/>
                      <a:pt x="5093" y="591"/>
                    </a:cubicBezTo>
                    <a:cubicBezTo>
                      <a:pt x="6370" y="591"/>
                      <a:pt x="7649" y="875"/>
                      <a:pt x="8626" y="1442"/>
                    </a:cubicBezTo>
                    <a:cubicBezTo>
                      <a:pt x="9477" y="1936"/>
                      <a:pt x="9961" y="2556"/>
                      <a:pt x="10066" y="3197"/>
                    </a:cubicBezTo>
                    <a:cubicBezTo>
                      <a:pt x="10223" y="2356"/>
                      <a:pt x="9740" y="1484"/>
                      <a:pt x="8626" y="843"/>
                    </a:cubicBezTo>
                    <a:cubicBezTo>
                      <a:pt x="7649" y="281"/>
                      <a:pt x="6370" y="0"/>
                      <a:pt x="5093" y="0"/>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2915380" y="3655428"/>
                <a:ext cx="443131" cy="231551"/>
              </a:xfrm>
              <a:custGeom>
                <a:avLst/>
                <a:gdLst/>
                <a:ahLst/>
                <a:cxnLst/>
                <a:rect l="l" t="t" r="r" b="b"/>
                <a:pathLst>
                  <a:path w="9919" h="5183" extrusionOk="0">
                    <a:moveTo>
                      <a:pt x="4946" y="0"/>
                    </a:moveTo>
                    <a:cubicBezTo>
                      <a:pt x="3670" y="0"/>
                      <a:pt x="2396" y="284"/>
                      <a:pt x="1429" y="851"/>
                    </a:cubicBezTo>
                    <a:cubicBezTo>
                      <a:pt x="589" y="1335"/>
                      <a:pt x="116" y="1954"/>
                      <a:pt x="0" y="2585"/>
                    </a:cubicBezTo>
                    <a:cubicBezTo>
                      <a:pt x="116" y="3226"/>
                      <a:pt x="599" y="3845"/>
                      <a:pt x="1450" y="4340"/>
                    </a:cubicBezTo>
                    <a:cubicBezTo>
                      <a:pt x="2427" y="4901"/>
                      <a:pt x="3704" y="5182"/>
                      <a:pt x="4979" y="5182"/>
                    </a:cubicBezTo>
                    <a:cubicBezTo>
                      <a:pt x="6254" y="5182"/>
                      <a:pt x="7528" y="4901"/>
                      <a:pt x="8500" y="4340"/>
                    </a:cubicBezTo>
                    <a:cubicBezTo>
                      <a:pt x="9340" y="3856"/>
                      <a:pt x="9814" y="3236"/>
                      <a:pt x="9919" y="2606"/>
                    </a:cubicBezTo>
                    <a:cubicBezTo>
                      <a:pt x="9814" y="1965"/>
                      <a:pt x="9330" y="1345"/>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2908812" y="3616471"/>
                <a:ext cx="456713" cy="283061"/>
              </a:xfrm>
              <a:custGeom>
                <a:avLst/>
                <a:gdLst/>
                <a:ahLst/>
                <a:cxnLst/>
                <a:rect l="l" t="t" r="r" b="b"/>
                <a:pathLst>
                  <a:path w="10223" h="6336" fill="none" extrusionOk="0">
                    <a:moveTo>
                      <a:pt x="10066" y="3478"/>
                    </a:moveTo>
                    <a:cubicBezTo>
                      <a:pt x="10223" y="2637"/>
                      <a:pt x="9740" y="1765"/>
                      <a:pt x="8626" y="1124"/>
                    </a:cubicBezTo>
                    <a:cubicBezTo>
                      <a:pt x="6672" y="0"/>
                      <a:pt x="3510" y="0"/>
                      <a:pt x="1576" y="1124"/>
                    </a:cubicBezTo>
                    <a:cubicBezTo>
                      <a:pt x="473" y="1765"/>
                      <a:pt x="0" y="2627"/>
                      <a:pt x="147" y="3457"/>
                    </a:cubicBezTo>
                    <a:cubicBezTo>
                      <a:pt x="263" y="4098"/>
                      <a:pt x="746" y="4717"/>
                      <a:pt x="1597" y="5212"/>
                    </a:cubicBezTo>
                    <a:cubicBezTo>
                      <a:pt x="3552" y="6335"/>
                      <a:pt x="6704" y="6335"/>
                      <a:pt x="8647" y="5212"/>
                    </a:cubicBezTo>
                    <a:cubicBezTo>
                      <a:pt x="9487" y="4728"/>
                      <a:pt x="9961" y="4108"/>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2915380" y="3642740"/>
                <a:ext cx="443578" cy="129602"/>
              </a:xfrm>
              <a:custGeom>
                <a:avLst/>
                <a:gdLst/>
                <a:ahLst/>
                <a:cxnLst/>
                <a:rect l="l" t="t" r="r" b="b"/>
                <a:pathLst>
                  <a:path w="9929" h="2901" fill="none" extrusionOk="0">
                    <a:moveTo>
                      <a:pt x="9929" y="2900"/>
                    </a:moveTo>
                    <a:cubicBezTo>
                      <a:pt x="9929" y="2890"/>
                      <a:pt x="9929" y="2890"/>
                      <a:pt x="9919" y="2890"/>
                    </a:cubicBezTo>
                    <a:cubicBezTo>
                      <a:pt x="9814" y="2249"/>
                      <a:pt x="9330" y="1629"/>
                      <a:pt x="8479" y="1135"/>
                    </a:cubicBezTo>
                    <a:cubicBezTo>
                      <a:pt x="6525" y="1"/>
                      <a:pt x="3363" y="1"/>
                      <a:pt x="1429" y="1135"/>
                    </a:cubicBezTo>
                    <a:cubicBezTo>
                      <a:pt x="589" y="1619"/>
                      <a:pt x="116" y="2238"/>
                      <a:pt x="0" y="2869"/>
                    </a:cubicBezTo>
                  </a:path>
                </a:pathLst>
              </a:custGeom>
              <a:no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3028946" y="3702338"/>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5"/>
                      <a:pt x="2087" y="2083"/>
                      <a:pt x="2005" y="2083"/>
                    </a:cubicBezTo>
                    <a:cubicBezTo>
                      <a:pt x="1874" y="2083"/>
                      <a:pt x="1729" y="2039"/>
                      <a:pt x="1587" y="1955"/>
                    </a:cubicBezTo>
                    <a:cubicBezTo>
                      <a:pt x="1272" y="1777"/>
                      <a:pt x="989" y="1398"/>
                      <a:pt x="947" y="1072"/>
                    </a:cubicBezTo>
                    <a:lnTo>
                      <a:pt x="74" y="1240"/>
                    </a:lnTo>
                    <a:cubicBezTo>
                      <a:pt x="127" y="1524"/>
                      <a:pt x="337" y="1829"/>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799"/>
                    </a:cubicBezTo>
                    <a:cubicBezTo>
                      <a:pt x="2835" y="768"/>
                      <a:pt x="2895" y="754"/>
                      <a:pt x="2961" y="754"/>
                    </a:cubicBezTo>
                    <a:cubicBezTo>
                      <a:pt x="3075" y="754"/>
                      <a:pt x="3205" y="796"/>
                      <a:pt x="3331" y="862"/>
                    </a:cubicBezTo>
                    <a:cubicBezTo>
                      <a:pt x="3573" y="1009"/>
                      <a:pt x="3836" y="1314"/>
                      <a:pt x="3973" y="1598"/>
                    </a:cubicBezTo>
                    <a:lnTo>
                      <a:pt x="4844" y="1419"/>
                    </a:lnTo>
                    <a:cubicBezTo>
                      <a:pt x="4760" y="1177"/>
                      <a:pt x="4529" y="904"/>
                      <a:pt x="4204" y="673"/>
                    </a:cubicBezTo>
                    <a:lnTo>
                      <a:pt x="4813" y="327"/>
                    </a:lnTo>
                    <a:lnTo>
                      <a:pt x="4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 name="Google Shape;1022;p53"/>
          <p:cNvGrpSpPr/>
          <p:nvPr/>
        </p:nvGrpSpPr>
        <p:grpSpPr>
          <a:xfrm>
            <a:off x="842917" y="602581"/>
            <a:ext cx="7314413" cy="3794550"/>
            <a:chOff x="842917" y="602581"/>
            <a:chExt cx="7314413" cy="3794550"/>
          </a:xfrm>
        </p:grpSpPr>
        <p:grpSp>
          <p:nvGrpSpPr>
            <p:cNvPr id="1023" name="Google Shape;1023;p53"/>
            <p:cNvGrpSpPr/>
            <p:nvPr/>
          </p:nvGrpSpPr>
          <p:grpSpPr>
            <a:xfrm>
              <a:off x="842917" y="602581"/>
              <a:ext cx="7314413" cy="3794550"/>
              <a:chOff x="842917" y="602581"/>
              <a:chExt cx="7314413" cy="3794550"/>
            </a:xfrm>
          </p:grpSpPr>
          <p:sp>
            <p:nvSpPr>
              <p:cNvPr id="1024" name="Google Shape;1024;p53"/>
              <p:cNvSpPr/>
              <p:nvPr/>
            </p:nvSpPr>
            <p:spPr>
              <a:xfrm>
                <a:off x="3079946" y="42036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7103076" y="6025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7977768" y="421174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5386256" y="702306"/>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842924" y="4203657"/>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3499281" y="2092675"/>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7484923" y="2407006"/>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2640896" y="832122"/>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4235803" y="4355310"/>
                <a:ext cx="672408" cy="41821"/>
              </a:xfrm>
              <a:custGeom>
                <a:avLst/>
                <a:gdLst/>
                <a:ahLst/>
                <a:cxnLst/>
                <a:rect l="l" t="t" r="r" b="b"/>
                <a:pathLst>
                  <a:path w="6946" h="432" fill="none" extrusionOk="0">
                    <a:moveTo>
                      <a:pt x="0" y="0"/>
                    </a:moveTo>
                    <a:cubicBezTo>
                      <a:pt x="578" y="0"/>
                      <a:pt x="578" y="432"/>
                      <a:pt x="1156" y="432"/>
                    </a:cubicBezTo>
                    <a:cubicBezTo>
                      <a:pt x="1734" y="432"/>
                      <a:pt x="1734" y="0"/>
                      <a:pt x="2312" y="0"/>
                    </a:cubicBezTo>
                    <a:cubicBezTo>
                      <a:pt x="2890" y="0"/>
                      <a:pt x="2890" y="432"/>
                      <a:pt x="3467" y="432"/>
                    </a:cubicBezTo>
                    <a:cubicBezTo>
                      <a:pt x="4046" y="432"/>
                      <a:pt x="4046" y="0"/>
                      <a:pt x="4623" y="0"/>
                    </a:cubicBezTo>
                    <a:cubicBezTo>
                      <a:pt x="5201" y="0"/>
                      <a:pt x="5201" y="432"/>
                      <a:pt x="5790" y="432"/>
                    </a:cubicBezTo>
                    <a:cubicBezTo>
                      <a:pt x="6367" y="432"/>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842917" y="12823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3"/>
            <p:cNvGrpSpPr/>
            <p:nvPr/>
          </p:nvGrpSpPr>
          <p:grpSpPr>
            <a:xfrm>
              <a:off x="1553321" y="707255"/>
              <a:ext cx="99806" cy="99809"/>
              <a:chOff x="3688596" y="3879680"/>
              <a:chExt cx="99806" cy="99809"/>
            </a:xfrm>
          </p:grpSpPr>
          <p:sp>
            <p:nvSpPr>
              <p:cNvPr id="1035" name="Google Shape;1035;p53"/>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791"/>
                                        </p:tgtEl>
                                        <p:attrNameLst>
                                          <p:attrName>style.visibility</p:attrName>
                                        </p:attrNameLst>
                                      </p:cBhvr>
                                      <p:to>
                                        <p:strVal val="visible"/>
                                      </p:to>
                                    </p:set>
                                    <p:animEffect transition="in" filter="fade">
                                      <p:cBhvr>
                                        <p:cTn id="7" dur="5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6" name="Google Shape;2596;p78"/>
          <p:cNvSpPr/>
          <p:nvPr/>
        </p:nvSpPr>
        <p:spPr>
          <a:xfrm>
            <a:off x="4745109" y="1151941"/>
            <a:ext cx="1136400" cy="1136400"/>
          </a:xfrm>
          <a:prstGeom prst="flowChartConnector">
            <a:avLst/>
          </a:prstGeom>
          <a:solidFill>
            <a:srgbClr val="4D9DFF">
              <a:alpha val="17880"/>
            </a:srgbClr>
          </a:solidFill>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sz="1100" b="1">
              <a:latin typeface="Titillium Web"/>
              <a:ea typeface="Titillium Web"/>
              <a:cs typeface="Titillium Web"/>
              <a:sym typeface="Titillium Web"/>
            </a:endParaRPr>
          </a:p>
          <a:p>
            <a:pPr marL="0" lvl="0" indent="0" algn="ctr" rtl="0">
              <a:spcBef>
                <a:spcPts val="0"/>
              </a:spcBef>
              <a:spcAft>
                <a:spcPts val="0"/>
              </a:spcAft>
              <a:buNone/>
            </a:pPr>
            <a:endParaRPr sz="1100" b="1">
              <a:latin typeface="Titillium Web"/>
              <a:ea typeface="Titillium Web"/>
              <a:cs typeface="Titillium Web"/>
              <a:sym typeface="Titillium Web"/>
            </a:endParaRPr>
          </a:p>
        </p:txBody>
      </p:sp>
      <p:sp>
        <p:nvSpPr>
          <p:cNvPr id="2597" name="Google Shape;2597;p78"/>
          <p:cNvSpPr/>
          <p:nvPr/>
        </p:nvSpPr>
        <p:spPr>
          <a:xfrm>
            <a:off x="6789259" y="1151941"/>
            <a:ext cx="1136340" cy="1136340"/>
          </a:xfrm>
          <a:prstGeom prst="flowChartConnector">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8"/>
          <p:cNvSpPr/>
          <p:nvPr/>
        </p:nvSpPr>
        <p:spPr>
          <a:xfrm>
            <a:off x="6789259" y="2795104"/>
            <a:ext cx="1136340" cy="1136340"/>
          </a:xfrm>
          <a:prstGeom prst="flowChartConnector">
            <a:avLst/>
          </a:prstGeom>
          <a:solidFill>
            <a:srgbClr val="EBE3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9" name="Google Shape;2599;p78"/>
          <p:cNvCxnSpPr>
            <a:stCxn id="2596" idx="6"/>
            <a:endCxn id="2597" idx="2"/>
          </p:cNvCxnSpPr>
          <p:nvPr/>
        </p:nvCxnSpPr>
        <p:spPr>
          <a:xfrm>
            <a:off x="5881509" y="1720141"/>
            <a:ext cx="907800" cy="600"/>
          </a:xfrm>
          <a:prstGeom prst="bentConnector3">
            <a:avLst>
              <a:gd name="adj1" fmla="val 49997"/>
            </a:avLst>
          </a:prstGeom>
          <a:noFill/>
          <a:ln w="19050" cap="flat" cmpd="sng">
            <a:solidFill>
              <a:schemeClr val="accent2"/>
            </a:solidFill>
            <a:prstDash val="solid"/>
            <a:round/>
            <a:headEnd type="none" w="med" len="med"/>
            <a:tailEnd type="none" w="med" len="med"/>
          </a:ln>
        </p:spPr>
      </p:cxnSp>
      <p:cxnSp>
        <p:nvCxnSpPr>
          <p:cNvPr id="2600" name="Google Shape;2600;p78"/>
          <p:cNvCxnSpPr>
            <a:stCxn id="2597" idx="4"/>
            <a:endCxn id="2601" idx="0"/>
          </p:cNvCxnSpPr>
          <p:nvPr/>
        </p:nvCxnSpPr>
        <p:spPr>
          <a:xfrm rot="5400000">
            <a:off x="6081979" y="1519531"/>
            <a:ext cx="506700" cy="2044200"/>
          </a:xfrm>
          <a:prstGeom prst="bentConnector3">
            <a:avLst>
              <a:gd name="adj1" fmla="val 50012"/>
            </a:avLst>
          </a:prstGeom>
          <a:noFill/>
          <a:ln w="19050" cap="flat" cmpd="sng">
            <a:solidFill>
              <a:schemeClr val="accent2"/>
            </a:solidFill>
            <a:prstDash val="solid"/>
            <a:round/>
            <a:headEnd type="none" w="med" len="med"/>
            <a:tailEnd type="none" w="med" len="med"/>
          </a:ln>
        </p:spPr>
      </p:cxnSp>
      <p:cxnSp>
        <p:nvCxnSpPr>
          <p:cNvPr id="2602" name="Google Shape;2602;p78"/>
          <p:cNvCxnSpPr>
            <a:stCxn id="2601" idx="6"/>
            <a:endCxn id="2598" idx="2"/>
          </p:cNvCxnSpPr>
          <p:nvPr/>
        </p:nvCxnSpPr>
        <p:spPr>
          <a:xfrm>
            <a:off x="5881509" y="3363304"/>
            <a:ext cx="907800" cy="600"/>
          </a:xfrm>
          <a:prstGeom prst="bentConnector3">
            <a:avLst>
              <a:gd name="adj1" fmla="val 49997"/>
            </a:avLst>
          </a:prstGeom>
          <a:noFill/>
          <a:ln w="19050" cap="flat" cmpd="sng">
            <a:solidFill>
              <a:schemeClr val="accent2"/>
            </a:solidFill>
            <a:prstDash val="solid"/>
            <a:round/>
            <a:headEnd type="none" w="med" len="med"/>
            <a:tailEnd type="none" w="med" len="med"/>
          </a:ln>
        </p:spPr>
      </p:cxnSp>
      <p:sp>
        <p:nvSpPr>
          <p:cNvPr id="2601" name="Google Shape;2601;p78"/>
          <p:cNvSpPr/>
          <p:nvPr/>
        </p:nvSpPr>
        <p:spPr>
          <a:xfrm>
            <a:off x="4745109" y="2795104"/>
            <a:ext cx="1136400" cy="1136400"/>
          </a:xfrm>
          <a:prstGeom prst="flowChartConnector">
            <a:avLst/>
          </a:prstGeom>
          <a:solidFill>
            <a:schemeClr val="lt2"/>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3" name="Google Shape;2603;p78"/>
          <p:cNvGrpSpPr/>
          <p:nvPr/>
        </p:nvGrpSpPr>
        <p:grpSpPr>
          <a:xfrm>
            <a:off x="720002" y="2098936"/>
            <a:ext cx="2769953" cy="2504564"/>
            <a:chOff x="720002" y="2098936"/>
            <a:chExt cx="2769953" cy="2504564"/>
          </a:xfrm>
        </p:grpSpPr>
        <p:grpSp>
          <p:nvGrpSpPr>
            <p:cNvPr id="2604" name="Google Shape;2604;p78"/>
            <p:cNvGrpSpPr/>
            <p:nvPr/>
          </p:nvGrpSpPr>
          <p:grpSpPr>
            <a:xfrm>
              <a:off x="2232357" y="2212611"/>
              <a:ext cx="1257597" cy="1748445"/>
              <a:chOff x="2542470" y="1698811"/>
              <a:chExt cx="1257597" cy="1748445"/>
            </a:xfrm>
          </p:grpSpPr>
          <p:sp>
            <p:nvSpPr>
              <p:cNvPr id="2605" name="Google Shape;2605;p78"/>
              <p:cNvSpPr/>
              <p:nvPr/>
            </p:nvSpPr>
            <p:spPr>
              <a:xfrm>
                <a:off x="2542470" y="1703976"/>
                <a:ext cx="741208" cy="1604770"/>
              </a:xfrm>
              <a:custGeom>
                <a:avLst/>
                <a:gdLst/>
                <a:ahLst/>
                <a:cxnLst/>
                <a:rect l="l" t="t" r="r" b="b"/>
                <a:pathLst>
                  <a:path w="23105" h="50024" extrusionOk="0">
                    <a:moveTo>
                      <a:pt x="18870" y="0"/>
                    </a:moveTo>
                    <a:cubicBezTo>
                      <a:pt x="16317" y="2312"/>
                      <a:pt x="14321" y="2816"/>
                      <a:pt x="11873" y="5338"/>
                    </a:cubicBezTo>
                    <a:cubicBezTo>
                      <a:pt x="9551" y="7965"/>
                      <a:pt x="10633" y="8469"/>
                      <a:pt x="8826" y="11275"/>
                    </a:cubicBezTo>
                    <a:cubicBezTo>
                      <a:pt x="7156" y="14163"/>
                      <a:pt x="5779" y="13691"/>
                      <a:pt x="4235" y="16748"/>
                    </a:cubicBezTo>
                    <a:cubicBezTo>
                      <a:pt x="2848" y="19879"/>
                      <a:pt x="4508" y="20299"/>
                      <a:pt x="3625" y="23493"/>
                    </a:cubicBezTo>
                    <a:cubicBezTo>
                      <a:pt x="2900" y="26719"/>
                      <a:pt x="967" y="26404"/>
                      <a:pt x="399" y="29777"/>
                    </a:cubicBezTo>
                    <a:cubicBezTo>
                      <a:pt x="0" y="33181"/>
                      <a:pt x="2196" y="33370"/>
                      <a:pt x="2312" y="36711"/>
                    </a:cubicBezTo>
                    <a:cubicBezTo>
                      <a:pt x="2575" y="40052"/>
                      <a:pt x="147" y="40031"/>
                      <a:pt x="641" y="43488"/>
                    </a:cubicBezTo>
                    <a:cubicBezTo>
                      <a:pt x="1303" y="46924"/>
                      <a:pt x="3930" y="46766"/>
                      <a:pt x="5096" y="50023"/>
                    </a:cubicBezTo>
                    <a:cubicBezTo>
                      <a:pt x="7765" y="47817"/>
                      <a:pt x="9939" y="49298"/>
                      <a:pt x="12272" y="46682"/>
                    </a:cubicBezTo>
                    <a:cubicBezTo>
                      <a:pt x="14457" y="43972"/>
                      <a:pt x="12367" y="42742"/>
                      <a:pt x="14310" y="40010"/>
                    </a:cubicBezTo>
                    <a:cubicBezTo>
                      <a:pt x="16117" y="37205"/>
                      <a:pt x="18093" y="38161"/>
                      <a:pt x="19490" y="35030"/>
                    </a:cubicBezTo>
                    <a:cubicBezTo>
                      <a:pt x="20740" y="31847"/>
                      <a:pt x="18912" y="31121"/>
                      <a:pt x="19942" y="27980"/>
                    </a:cubicBezTo>
                    <a:cubicBezTo>
                      <a:pt x="20814" y="24796"/>
                      <a:pt x="22463" y="25280"/>
                      <a:pt x="22863" y="21886"/>
                    </a:cubicBezTo>
                    <a:cubicBezTo>
                      <a:pt x="23105" y="18461"/>
                      <a:pt x="21686" y="18167"/>
                      <a:pt x="21728" y="14836"/>
                    </a:cubicBezTo>
                    <a:cubicBezTo>
                      <a:pt x="21613" y="11495"/>
                      <a:pt x="22800" y="11611"/>
                      <a:pt x="22148" y="8175"/>
                    </a:cubicBezTo>
                    <a:cubicBezTo>
                      <a:pt x="21329" y="4749"/>
                      <a:pt x="19879" y="3300"/>
                      <a:pt x="18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8"/>
              <p:cNvSpPr/>
              <p:nvPr/>
            </p:nvSpPr>
            <p:spPr>
              <a:xfrm>
                <a:off x="2951323" y="2147219"/>
                <a:ext cx="77537" cy="260554"/>
              </a:xfrm>
              <a:custGeom>
                <a:avLst/>
                <a:gdLst/>
                <a:ahLst/>
                <a:cxnLst/>
                <a:rect l="l" t="t" r="r" b="b"/>
                <a:pathLst>
                  <a:path w="2417" h="8122" extrusionOk="0">
                    <a:moveTo>
                      <a:pt x="2207" y="0"/>
                    </a:moveTo>
                    <a:lnTo>
                      <a:pt x="0" y="8006"/>
                    </a:lnTo>
                    <a:lnTo>
                      <a:pt x="84" y="8121"/>
                    </a:lnTo>
                    <a:lnTo>
                      <a:pt x="220" y="8069"/>
                    </a:lnTo>
                    <a:lnTo>
                      <a:pt x="2417" y="52"/>
                    </a:lnTo>
                    <a:lnTo>
                      <a:pt x="2375" y="73"/>
                    </a:lnTo>
                    <a:cubicBezTo>
                      <a:pt x="2354" y="84"/>
                      <a:pt x="2343" y="84"/>
                      <a:pt x="2333" y="84"/>
                    </a:cubicBezTo>
                    <a:cubicBezTo>
                      <a:pt x="2291" y="84"/>
                      <a:pt x="2259" y="63"/>
                      <a:pt x="2238" y="42"/>
                    </a:cubicBezTo>
                    <a:lnTo>
                      <a:pt x="2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8"/>
              <p:cNvSpPr/>
              <p:nvPr/>
            </p:nvSpPr>
            <p:spPr>
              <a:xfrm>
                <a:off x="2878150" y="2412806"/>
                <a:ext cx="77569" cy="260554"/>
              </a:xfrm>
              <a:custGeom>
                <a:avLst/>
                <a:gdLst/>
                <a:ahLst/>
                <a:cxnLst/>
                <a:rect l="l" t="t" r="r" b="b"/>
                <a:pathLst>
                  <a:path w="2418" h="8122" extrusionOk="0">
                    <a:moveTo>
                      <a:pt x="2207" y="1"/>
                    </a:moveTo>
                    <a:lnTo>
                      <a:pt x="1" y="8017"/>
                    </a:lnTo>
                    <a:lnTo>
                      <a:pt x="85" y="8122"/>
                    </a:lnTo>
                    <a:lnTo>
                      <a:pt x="211" y="8070"/>
                    </a:lnTo>
                    <a:lnTo>
                      <a:pt x="2417" y="64"/>
                    </a:lnTo>
                    <a:lnTo>
                      <a:pt x="2375" y="85"/>
                    </a:lnTo>
                    <a:lnTo>
                      <a:pt x="2333" y="85"/>
                    </a:lnTo>
                    <a:cubicBezTo>
                      <a:pt x="2291" y="85"/>
                      <a:pt x="2260" y="74"/>
                      <a:pt x="2239" y="4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8"/>
              <p:cNvSpPr/>
              <p:nvPr/>
            </p:nvSpPr>
            <p:spPr>
              <a:xfrm>
                <a:off x="3024432" y="1881247"/>
                <a:ext cx="77922" cy="260618"/>
              </a:xfrm>
              <a:custGeom>
                <a:avLst/>
                <a:gdLst/>
                <a:ahLst/>
                <a:cxnLst/>
                <a:rect l="l" t="t" r="r" b="b"/>
                <a:pathLst>
                  <a:path w="2429" h="8124" extrusionOk="0">
                    <a:moveTo>
                      <a:pt x="2207" y="1"/>
                    </a:moveTo>
                    <a:lnTo>
                      <a:pt x="1" y="8018"/>
                    </a:lnTo>
                    <a:lnTo>
                      <a:pt x="85" y="8123"/>
                    </a:lnTo>
                    <a:lnTo>
                      <a:pt x="222" y="8070"/>
                    </a:lnTo>
                    <a:lnTo>
                      <a:pt x="2428" y="64"/>
                    </a:lnTo>
                    <a:lnTo>
                      <a:pt x="2375" y="85"/>
                    </a:lnTo>
                    <a:cubicBezTo>
                      <a:pt x="2354" y="85"/>
                      <a:pt x="2344" y="96"/>
                      <a:pt x="2333" y="96"/>
                    </a:cubicBezTo>
                    <a:cubicBezTo>
                      <a:pt x="2291" y="96"/>
                      <a:pt x="2260" y="75"/>
                      <a:pt x="2239" y="4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8"/>
              <p:cNvSpPr/>
              <p:nvPr/>
            </p:nvSpPr>
            <p:spPr>
              <a:xfrm>
                <a:off x="3097605" y="1703976"/>
                <a:ext cx="52258" cy="172270"/>
              </a:xfrm>
              <a:custGeom>
                <a:avLst/>
                <a:gdLst/>
                <a:ahLst/>
                <a:cxnLst/>
                <a:rect l="l" t="t" r="r" b="b"/>
                <a:pathLst>
                  <a:path w="1629" h="5370" extrusionOk="0">
                    <a:moveTo>
                      <a:pt x="1565" y="0"/>
                    </a:moveTo>
                    <a:cubicBezTo>
                      <a:pt x="1513" y="53"/>
                      <a:pt x="1460" y="95"/>
                      <a:pt x="1408" y="137"/>
                    </a:cubicBezTo>
                    <a:lnTo>
                      <a:pt x="0" y="5254"/>
                    </a:lnTo>
                    <a:lnTo>
                      <a:pt x="84" y="5370"/>
                    </a:lnTo>
                    <a:lnTo>
                      <a:pt x="220" y="5317"/>
                    </a:lnTo>
                    <a:lnTo>
                      <a:pt x="1628" y="200"/>
                    </a:lnTo>
                    <a:cubicBezTo>
                      <a:pt x="1607" y="137"/>
                      <a:pt x="1586" y="74"/>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8"/>
              <p:cNvSpPr/>
              <p:nvPr/>
            </p:nvSpPr>
            <p:spPr>
              <a:xfrm>
                <a:off x="2805040" y="2678393"/>
                <a:ext cx="77537" cy="260939"/>
              </a:xfrm>
              <a:custGeom>
                <a:avLst/>
                <a:gdLst/>
                <a:ahLst/>
                <a:cxnLst/>
                <a:rect l="l" t="t" r="r" b="b"/>
                <a:pathLst>
                  <a:path w="2417" h="8134" extrusionOk="0">
                    <a:moveTo>
                      <a:pt x="2207" y="1"/>
                    </a:moveTo>
                    <a:lnTo>
                      <a:pt x="0" y="8017"/>
                    </a:lnTo>
                    <a:lnTo>
                      <a:pt x="84" y="8133"/>
                    </a:lnTo>
                    <a:lnTo>
                      <a:pt x="210" y="8080"/>
                    </a:lnTo>
                    <a:lnTo>
                      <a:pt x="2417" y="64"/>
                    </a:lnTo>
                    <a:lnTo>
                      <a:pt x="2364" y="85"/>
                    </a:lnTo>
                    <a:cubicBezTo>
                      <a:pt x="2354" y="85"/>
                      <a:pt x="2343" y="95"/>
                      <a:pt x="2322" y="95"/>
                    </a:cubicBezTo>
                    <a:cubicBezTo>
                      <a:pt x="2291" y="95"/>
                      <a:pt x="2259" y="74"/>
                      <a:pt x="2238" y="5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8"/>
              <p:cNvSpPr/>
              <p:nvPr/>
            </p:nvSpPr>
            <p:spPr>
              <a:xfrm>
                <a:off x="2563033" y="2619078"/>
                <a:ext cx="242044" cy="325291"/>
              </a:xfrm>
              <a:custGeom>
                <a:avLst/>
                <a:gdLst/>
                <a:ahLst/>
                <a:cxnLst/>
                <a:rect l="l" t="t" r="r" b="b"/>
                <a:pathLst>
                  <a:path w="7545" h="10140" extrusionOk="0">
                    <a:moveTo>
                      <a:pt x="84" y="1"/>
                    </a:moveTo>
                    <a:cubicBezTo>
                      <a:pt x="53" y="85"/>
                      <a:pt x="21" y="169"/>
                      <a:pt x="0" y="253"/>
                    </a:cubicBezTo>
                    <a:lnTo>
                      <a:pt x="7470" y="10139"/>
                    </a:lnTo>
                    <a:lnTo>
                      <a:pt x="7544" y="9866"/>
                    </a:lnTo>
                    <a:lnTo>
                      <a:pt x="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8"/>
              <p:cNvSpPr/>
              <p:nvPr/>
            </p:nvSpPr>
            <p:spPr>
              <a:xfrm>
                <a:off x="2809403" y="2787944"/>
                <a:ext cx="370107" cy="158122"/>
              </a:xfrm>
              <a:custGeom>
                <a:avLst/>
                <a:gdLst/>
                <a:ahLst/>
                <a:cxnLst/>
                <a:rect l="l" t="t" r="r" b="b"/>
                <a:pathLst>
                  <a:path w="11537" h="4929" extrusionOk="0">
                    <a:moveTo>
                      <a:pt x="11537" y="0"/>
                    </a:moveTo>
                    <a:lnTo>
                      <a:pt x="74" y="4665"/>
                    </a:lnTo>
                    <a:lnTo>
                      <a:pt x="0" y="4928"/>
                    </a:lnTo>
                    <a:lnTo>
                      <a:pt x="11474" y="273"/>
                    </a:lnTo>
                    <a:cubicBezTo>
                      <a:pt x="11495" y="179"/>
                      <a:pt x="11516" y="95"/>
                      <a:pt x="11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8"/>
              <p:cNvSpPr/>
              <p:nvPr/>
            </p:nvSpPr>
            <p:spPr>
              <a:xfrm>
                <a:off x="2667516" y="2391248"/>
                <a:ext cx="210669" cy="287180"/>
              </a:xfrm>
              <a:custGeom>
                <a:avLst/>
                <a:gdLst/>
                <a:ahLst/>
                <a:cxnLst/>
                <a:rect l="l" t="t" r="r" b="b"/>
                <a:pathLst>
                  <a:path w="6567" h="8952" extrusionOk="0">
                    <a:moveTo>
                      <a:pt x="1" y="0"/>
                    </a:moveTo>
                    <a:lnTo>
                      <a:pt x="1" y="367"/>
                    </a:lnTo>
                    <a:lnTo>
                      <a:pt x="6494" y="8952"/>
                    </a:lnTo>
                    <a:lnTo>
                      <a:pt x="6567" y="868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8"/>
              <p:cNvSpPr/>
              <p:nvPr/>
            </p:nvSpPr>
            <p:spPr>
              <a:xfrm>
                <a:off x="2882544" y="2540226"/>
                <a:ext cx="326318" cy="140222"/>
              </a:xfrm>
              <a:custGeom>
                <a:avLst/>
                <a:gdLst/>
                <a:ahLst/>
                <a:cxnLst/>
                <a:rect l="l" t="t" r="r" b="b"/>
                <a:pathLst>
                  <a:path w="10172" h="4371" extrusionOk="0">
                    <a:moveTo>
                      <a:pt x="10171" y="0"/>
                    </a:moveTo>
                    <a:lnTo>
                      <a:pt x="74" y="4098"/>
                    </a:lnTo>
                    <a:lnTo>
                      <a:pt x="1" y="4371"/>
                    </a:lnTo>
                    <a:lnTo>
                      <a:pt x="9971" y="315"/>
                    </a:lnTo>
                    <a:cubicBezTo>
                      <a:pt x="10045" y="210"/>
                      <a:pt x="10108" y="94"/>
                      <a:pt x="10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8"/>
              <p:cNvSpPr/>
              <p:nvPr/>
            </p:nvSpPr>
            <p:spPr>
              <a:xfrm>
                <a:off x="2875808" y="2669956"/>
                <a:ext cx="9111" cy="11485"/>
              </a:xfrm>
              <a:custGeom>
                <a:avLst/>
                <a:gdLst/>
                <a:ahLst/>
                <a:cxnLst/>
                <a:rect l="l" t="t" r="r" b="b"/>
                <a:pathLst>
                  <a:path w="284" h="358" extrusionOk="0">
                    <a:moveTo>
                      <a:pt x="74" y="1"/>
                    </a:moveTo>
                    <a:lnTo>
                      <a:pt x="1" y="264"/>
                    </a:lnTo>
                    <a:lnTo>
                      <a:pt x="32" y="316"/>
                    </a:lnTo>
                    <a:cubicBezTo>
                      <a:pt x="53" y="337"/>
                      <a:pt x="85" y="358"/>
                      <a:pt x="116" y="358"/>
                    </a:cubicBezTo>
                    <a:cubicBezTo>
                      <a:pt x="137" y="358"/>
                      <a:pt x="148" y="348"/>
                      <a:pt x="158" y="348"/>
                    </a:cubicBezTo>
                    <a:lnTo>
                      <a:pt x="211" y="327"/>
                    </a:lnTo>
                    <a:lnTo>
                      <a:pt x="284" y="54"/>
                    </a:lnTo>
                    <a:lnTo>
                      <a:pt x="284" y="54"/>
                    </a:lnTo>
                    <a:lnTo>
                      <a:pt x="158" y="106"/>
                    </a:lnTo>
                    <a:lnTo>
                      <a:pt x="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8"/>
              <p:cNvSpPr/>
              <p:nvPr/>
            </p:nvSpPr>
            <p:spPr>
              <a:xfrm>
                <a:off x="2750762" y="2146545"/>
                <a:ext cx="200596" cy="266296"/>
              </a:xfrm>
              <a:custGeom>
                <a:avLst/>
                <a:gdLst/>
                <a:ahLst/>
                <a:cxnLst/>
                <a:rect l="l" t="t" r="r" b="b"/>
                <a:pathLst>
                  <a:path w="6253" h="8301" extrusionOk="0">
                    <a:moveTo>
                      <a:pt x="179" y="0"/>
                    </a:moveTo>
                    <a:cubicBezTo>
                      <a:pt x="116" y="42"/>
                      <a:pt x="63" y="94"/>
                      <a:pt x="0" y="136"/>
                    </a:cubicBezTo>
                    <a:lnTo>
                      <a:pt x="6178" y="8301"/>
                    </a:lnTo>
                    <a:lnTo>
                      <a:pt x="6252" y="8027"/>
                    </a:lnTo>
                    <a:lnTo>
                      <a:pt x="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8"/>
              <p:cNvSpPr/>
              <p:nvPr/>
            </p:nvSpPr>
            <p:spPr>
              <a:xfrm>
                <a:off x="2955686" y="2284391"/>
                <a:ext cx="304407" cy="130469"/>
              </a:xfrm>
              <a:custGeom>
                <a:avLst/>
                <a:gdLst/>
                <a:ahLst/>
                <a:cxnLst/>
                <a:rect l="l" t="t" r="r" b="b"/>
                <a:pathLst>
                  <a:path w="9489" h="4067" extrusionOk="0">
                    <a:moveTo>
                      <a:pt x="9414" y="0"/>
                    </a:moveTo>
                    <a:lnTo>
                      <a:pt x="84" y="3793"/>
                    </a:lnTo>
                    <a:lnTo>
                      <a:pt x="0" y="4067"/>
                    </a:lnTo>
                    <a:lnTo>
                      <a:pt x="9488" y="210"/>
                    </a:lnTo>
                    <a:cubicBezTo>
                      <a:pt x="9456" y="137"/>
                      <a:pt x="9435" y="74"/>
                      <a:pt x="9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8"/>
              <p:cNvSpPr/>
              <p:nvPr/>
            </p:nvSpPr>
            <p:spPr>
              <a:xfrm>
                <a:off x="2948949" y="2404048"/>
                <a:ext cx="9464" cy="11485"/>
              </a:xfrm>
              <a:custGeom>
                <a:avLst/>
                <a:gdLst/>
                <a:ahLst/>
                <a:cxnLst/>
                <a:rect l="l" t="t" r="r" b="b"/>
                <a:pathLst>
                  <a:path w="295" h="358" extrusionOk="0">
                    <a:moveTo>
                      <a:pt x="74" y="0"/>
                    </a:moveTo>
                    <a:lnTo>
                      <a:pt x="0" y="274"/>
                    </a:lnTo>
                    <a:lnTo>
                      <a:pt x="32" y="316"/>
                    </a:lnTo>
                    <a:cubicBezTo>
                      <a:pt x="53" y="347"/>
                      <a:pt x="84" y="358"/>
                      <a:pt x="126" y="358"/>
                    </a:cubicBezTo>
                    <a:lnTo>
                      <a:pt x="168" y="358"/>
                    </a:lnTo>
                    <a:lnTo>
                      <a:pt x="210" y="337"/>
                    </a:lnTo>
                    <a:lnTo>
                      <a:pt x="294" y="63"/>
                    </a:lnTo>
                    <a:lnTo>
                      <a:pt x="294" y="63"/>
                    </a:lnTo>
                    <a:lnTo>
                      <a:pt x="158" y="115"/>
                    </a:ln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8"/>
              <p:cNvSpPr/>
              <p:nvPr/>
            </p:nvSpPr>
            <p:spPr>
              <a:xfrm>
                <a:off x="2874108" y="1943642"/>
                <a:ext cx="150359" cy="203612"/>
              </a:xfrm>
              <a:custGeom>
                <a:avLst/>
                <a:gdLst/>
                <a:ahLst/>
                <a:cxnLst/>
                <a:rect l="l" t="t" r="r" b="b"/>
                <a:pathLst>
                  <a:path w="4687" h="6347" extrusionOk="0">
                    <a:moveTo>
                      <a:pt x="96" y="0"/>
                    </a:moveTo>
                    <a:cubicBezTo>
                      <a:pt x="64" y="84"/>
                      <a:pt x="33" y="157"/>
                      <a:pt x="1" y="241"/>
                    </a:cubicBezTo>
                    <a:lnTo>
                      <a:pt x="4614" y="6346"/>
                    </a:lnTo>
                    <a:lnTo>
                      <a:pt x="4687" y="6073"/>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8"/>
              <p:cNvSpPr/>
              <p:nvPr/>
            </p:nvSpPr>
            <p:spPr>
              <a:xfrm>
                <a:off x="3028827" y="2048446"/>
                <a:ext cx="228891" cy="100475"/>
              </a:xfrm>
              <a:custGeom>
                <a:avLst/>
                <a:gdLst/>
                <a:ahLst/>
                <a:cxnLst/>
                <a:rect l="l" t="t" r="r" b="b"/>
                <a:pathLst>
                  <a:path w="7135" h="3132" extrusionOk="0">
                    <a:moveTo>
                      <a:pt x="7134" y="0"/>
                    </a:moveTo>
                    <a:lnTo>
                      <a:pt x="85" y="2858"/>
                    </a:lnTo>
                    <a:lnTo>
                      <a:pt x="1" y="3131"/>
                    </a:lnTo>
                    <a:lnTo>
                      <a:pt x="7092" y="252"/>
                    </a:lnTo>
                    <a:cubicBezTo>
                      <a:pt x="7113" y="168"/>
                      <a:pt x="7124" y="84"/>
                      <a:pt x="7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8"/>
              <p:cNvSpPr/>
              <p:nvPr/>
            </p:nvSpPr>
            <p:spPr>
              <a:xfrm>
                <a:off x="3022090" y="2138461"/>
                <a:ext cx="9464" cy="11485"/>
              </a:xfrm>
              <a:custGeom>
                <a:avLst/>
                <a:gdLst/>
                <a:ahLst/>
                <a:cxnLst/>
                <a:rect l="l" t="t" r="r" b="b"/>
                <a:pathLst>
                  <a:path w="295" h="358" extrusionOk="0">
                    <a:moveTo>
                      <a:pt x="74" y="0"/>
                    </a:moveTo>
                    <a:lnTo>
                      <a:pt x="1" y="273"/>
                    </a:lnTo>
                    <a:lnTo>
                      <a:pt x="32" y="315"/>
                    </a:lnTo>
                    <a:cubicBezTo>
                      <a:pt x="53" y="336"/>
                      <a:pt x="85" y="357"/>
                      <a:pt x="127" y="357"/>
                    </a:cubicBezTo>
                    <a:cubicBezTo>
                      <a:pt x="137" y="357"/>
                      <a:pt x="148" y="357"/>
                      <a:pt x="169" y="346"/>
                    </a:cubicBezTo>
                    <a:lnTo>
                      <a:pt x="211" y="325"/>
                    </a:lnTo>
                    <a:lnTo>
                      <a:pt x="295" y="52"/>
                    </a:lnTo>
                    <a:lnTo>
                      <a:pt x="158" y="105"/>
                    </a:ln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8"/>
              <p:cNvSpPr/>
              <p:nvPr/>
            </p:nvSpPr>
            <p:spPr>
              <a:xfrm>
                <a:off x="3102321" y="1834411"/>
                <a:ext cx="103843" cy="48890"/>
              </a:xfrm>
              <a:custGeom>
                <a:avLst/>
                <a:gdLst/>
                <a:ahLst/>
                <a:cxnLst/>
                <a:rect l="l" t="t" r="r" b="b"/>
                <a:pathLst>
                  <a:path w="3237" h="1524" extrusionOk="0">
                    <a:moveTo>
                      <a:pt x="3141" y="1"/>
                    </a:moveTo>
                    <a:lnTo>
                      <a:pt x="73" y="1251"/>
                    </a:lnTo>
                    <a:lnTo>
                      <a:pt x="0" y="1524"/>
                    </a:lnTo>
                    <a:lnTo>
                      <a:pt x="3236" y="200"/>
                    </a:lnTo>
                    <a:cubicBezTo>
                      <a:pt x="3204" y="137"/>
                      <a:pt x="3173" y="74"/>
                      <a:pt x="3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8"/>
              <p:cNvSpPr/>
              <p:nvPr/>
            </p:nvSpPr>
            <p:spPr>
              <a:xfrm>
                <a:off x="3027480" y="1787896"/>
                <a:ext cx="70159" cy="93385"/>
              </a:xfrm>
              <a:custGeom>
                <a:avLst/>
                <a:gdLst/>
                <a:ahLst/>
                <a:cxnLst/>
                <a:rect l="l" t="t" r="r" b="b"/>
                <a:pathLst>
                  <a:path w="2187" h="2911" extrusionOk="0">
                    <a:moveTo>
                      <a:pt x="190" y="1"/>
                    </a:moveTo>
                    <a:cubicBezTo>
                      <a:pt x="127" y="32"/>
                      <a:pt x="64" y="74"/>
                      <a:pt x="1" y="116"/>
                    </a:cubicBezTo>
                    <a:lnTo>
                      <a:pt x="2112" y="2911"/>
                    </a:lnTo>
                    <a:lnTo>
                      <a:pt x="2186" y="2638"/>
                    </a:lnTo>
                    <a:lnTo>
                      <a:pt x="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8"/>
              <p:cNvSpPr/>
              <p:nvPr/>
            </p:nvSpPr>
            <p:spPr>
              <a:xfrm>
                <a:off x="3095231" y="1872490"/>
                <a:ext cx="9464" cy="11838"/>
              </a:xfrm>
              <a:custGeom>
                <a:avLst/>
                <a:gdLst/>
                <a:ahLst/>
                <a:cxnLst/>
                <a:rect l="l" t="t" r="r" b="b"/>
                <a:pathLst>
                  <a:path w="295" h="369" extrusionOk="0">
                    <a:moveTo>
                      <a:pt x="74" y="1"/>
                    </a:moveTo>
                    <a:lnTo>
                      <a:pt x="0" y="274"/>
                    </a:lnTo>
                    <a:lnTo>
                      <a:pt x="32" y="316"/>
                    </a:lnTo>
                    <a:cubicBezTo>
                      <a:pt x="53" y="348"/>
                      <a:pt x="84" y="369"/>
                      <a:pt x="126" y="369"/>
                    </a:cubicBezTo>
                    <a:cubicBezTo>
                      <a:pt x="137" y="369"/>
                      <a:pt x="147" y="358"/>
                      <a:pt x="168" y="358"/>
                    </a:cubicBezTo>
                    <a:lnTo>
                      <a:pt x="221" y="337"/>
                    </a:lnTo>
                    <a:lnTo>
                      <a:pt x="294" y="64"/>
                    </a:lnTo>
                    <a:lnTo>
                      <a:pt x="158" y="117"/>
                    </a:lnTo>
                    <a:lnTo>
                      <a:pt x="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8"/>
              <p:cNvSpPr/>
              <p:nvPr/>
            </p:nvSpPr>
            <p:spPr>
              <a:xfrm>
                <a:off x="2543143" y="1698811"/>
                <a:ext cx="742203" cy="1615324"/>
              </a:xfrm>
              <a:custGeom>
                <a:avLst/>
                <a:gdLst/>
                <a:ahLst/>
                <a:cxnLst/>
                <a:rect l="l" t="t" r="r" b="b"/>
                <a:pathLst>
                  <a:path w="23136" h="50353" extrusionOk="0">
                    <a:moveTo>
                      <a:pt x="18765" y="467"/>
                    </a:moveTo>
                    <a:cubicBezTo>
                      <a:pt x="19217" y="1853"/>
                      <a:pt x="19743" y="2925"/>
                      <a:pt x="20257" y="3965"/>
                    </a:cubicBezTo>
                    <a:cubicBezTo>
                      <a:pt x="20908" y="5279"/>
                      <a:pt x="21518" y="6528"/>
                      <a:pt x="21959" y="8368"/>
                    </a:cubicBezTo>
                    <a:cubicBezTo>
                      <a:pt x="22316" y="10238"/>
                      <a:pt x="22117" y="11025"/>
                      <a:pt x="21886" y="11940"/>
                    </a:cubicBezTo>
                    <a:cubicBezTo>
                      <a:pt x="21697" y="12664"/>
                      <a:pt x="21487" y="13495"/>
                      <a:pt x="21539" y="14987"/>
                    </a:cubicBezTo>
                    <a:cubicBezTo>
                      <a:pt x="21518" y="16615"/>
                      <a:pt x="21844" y="17529"/>
                      <a:pt x="22148" y="18412"/>
                    </a:cubicBezTo>
                    <a:cubicBezTo>
                      <a:pt x="22484" y="19379"/>
                      <a:pt x="22800" y="20282"/>
                      <a:pt x="22674" y="22026"/>
                    </a:cubicBezTo>
                    <a:cubicBezTo>
                      <a:pt x="22463" y="23813"/>
                      <a:pt x="21917" y="24464"/>
                      <a:pt x="21298" y="25231"/>
                    </a:cubicBezTo>
                    <a:cubicBezTo>
                      <a:pt x="20772" y="25872"/>
                      <a:pt x="20173" y="26596"/>
                      <a:pt x="19764" y="28088"/>
                    </a:cubicBezTo>
                    <a:cubicBezTo>
                      <a:pt x="19248" y="29643"/>
                      <a:pt x="19427" y="30631"/>
                      <a:pt x="19596" y="31588"/>
                    </a:cubicBezTo>
                    <a:cubicBezTo>
                      <a:pt x="19774" y="32585"/>
                      <a:pt x="19942" y="33531"/>
                      <a:pt x="19311" y="35128"/>
                    </a:cubicBezTo>
                    <a:cubicBezTo>
                      <a:pt x="18597" y="36746"/>
                      <a:pt x="17714" y="37240"/>
                      <a:pt x="16769" y="37755"/>
                    </a:cubicBezTo>
                    <a:cubicBezTo>
                      <a:pt x="15907" y="38238"/>
                      <a:pt x="15015" y="38732"/>
                      <a:pt x="14153" y="40077"/>
                    </a:cubicBezTo>
                    <a:cubicBezTo>
                      <a:pt x="13176" y="41443"/>
                      <a:pt x="13186" y="42451"/>
                      <a:pt x="13197" y="43428"/>
                    </a:cubicBezTo>
                    <a:cubicBezTo>
                      <a:pt x="13197" y="44437"/>
                      <a:pt x="13207" y="45393"/>
                      <a:pt x="12125" y="46738"/>
                    </a:cubicBezTo>
                    <a:cubicBezTo>
                      <a:pt x="10917" y="48083"/>
                      <a:pt x="9761" y="48314"/>
                      <a:pt x="8532" y="48545"/>
                    </a:cubicBezTo>
                    <a:cubicBezTo>
                      <a:pt x="7471" y="48756"/>
                      <a:pt x="6367" y="48976"/>
                      <a:pt x="5148" y="49911"/>
                    </a:cubicBezTo>
                    <a:cubicBezTo>
                      <a:pt x="4592" y="48482"/>
                      <a:pt x="3751" y="47736"/>
                      <a:pt x="2942" y="47011"/>
                    </a:cubicBezTo>
                    <a:cubicBezTo>
                      <a:pt x="2007" y="46171"/>
                      <a:pt x="1125" y="45382"/>
                      <a:pt x="789" y="43617"/>
                    </a:cubicBezTo>
                    <a:cubicBezTo>
                      <a:pt x="546" y="41905"/>
                      <a:pt x="1041" y="41086"/>
                      <a:pt x="1555" y="40224"/>
                    </a:cubicBezTo>
                    <a:cubicBezTo>
                      <a:pt x="2070" y="39394"/>
                      <a:pt x="2585" y="38532"/>
                      <a:pt x="2449" y="36862"/>
                    </a:cubicBezTo>
                    <a:cubicBezTo>
                      <a:pt x="2396" y="35265"/>
                      <a:pt x="1881" y="34382"/>
                      <a:pt x="1387" y="33521"/>
                    </a:cubicBezTo>
                    <a:cubicBezTo>
                      <a:pt x="852" y="32596"/>
                      <a:pt x="347" y="31714"/>
                      <a:pt x="546" y="29969"/>
                    </a:cubicBezTo>
                    <a:cubicBezTo>
                      <a:pt x="831" y="28267"/>
                      <a:pt x="1461" y="27542"/>
                      <a:pt x="2122" y="26775"/>
                    </a:cubicBezTo>
                    <a:cubicBezTo>
                      <a:pt x="2753" y="26040"/>
                      <a:pt x="3415" y="25283"/>
                      <a:pt x="3772" y="23697"/>
                    </a:cubicBezTo>
                    <a:cubicBezTo>
                      <a:pt x="4182" y="22194"/>
                      <a:pt x="4046" y="21270"/>
                      <a:pt x="3920" y="20450"/>
                    </a:cubicBezTo>
                    <a:cubicBezTo>
                      <a:pt x="3772" y="19473"/>
                      <a:pt x="3635" y="18622"/>
                      <a:pt x="4371" y="16993"/>
                    </a:cubicBezTo>
                    <a:cubicBezTo>
                      <a:pt x="5159" y="15417"/>
                      <a:pt x="5895" y="14808"/>
                      <a:pt x="6672" y="14156"/>
                    </a:cubicBezTo>
                    <a:cubicBezTo>
                      <a:pt x="7387" y="13547"/>
                      <a:pt x="8132" y="12928"/>
                      <a:pt x="8942" y="11530"/>
                    </a:cubicBezTo>
                    <a:cubicBezTo>
                      <a:pt x="9750" y="10269"/>
                      <a:pt x="10003" y="9449"/>
                      <a:pt x="10213" y="8725"/>
                    </a:cubicBezTo>
                    <a:cubicBezTo>
                      <a:pt x="10476" y="7821"/>
                      <a:pt x="10707" y="7044"/>
                      <a:pt x="11968" y="5625"/>
                    </a:cubicBezTo>
                    <a:cubicBezTo>
                      <a:pt x="13292" y="4259"/>
                      <a:pt x="14457" y="3503"/>
                      <a:pt x="15697" y="2704"/>
                    </a:cubicBezTo>
                    <a:cubicBezTo>
                      <a:pt x="16664" y="2074"/>
                      <a:pt x="17662" y="1433"/>
                      <a:pt x="18765" y="467"/>
                    </a:cubicBezTo>
                    <a:close/>
                    <a:moveTo>
                      <a:pt x="18853" y="0"/>
                    </a:moveTo>
                    <a:cubicBezTo>
                      <a:pt x="18810" y="0"/>
                      <a:pt x="18766" y="14"/>
                      <a:pt x="18734" y="46"/>
                    </a:cubicBezTo>
                    <a:cubicBezTo>
                      <a:pt x="17578" y="1086"/>
                      <a:pt x="16528" y="1769"/>
                      <a:pt x="15519" y="2421"/>
                    </a:cubicBezTo>
                    <a:cubicBezTo>
                      <a:pt x="14258" y="3240"/>
                      <a:pt x="13081" y="4007"/>
                      <a:pt x="11726" y="5394"/>
                    </a:cubicBezTo>
                    <a:cubicBezTo>
                      <a:pt x="10413" y="6876"/>
                      <a:pt x="10171" y="7695"/>
                      <a:pt x="9887" y="8630"/>
                    </a:cubicBezTo>
                    <a:cubicBezTo>
                      <a:pt x="9677" y="9365"/>
                      <a:pt x="9446" y="10122"/>
                      <a:pt x="8658" y="11352"/>
                    </a:cubicBezTo>
                    <a:cubicBezTo>
                      <a:pt x="7870" y="12706"/>
                      <a:pt x="7156" y="13316"/>
                      <a:pt x="6451" y="13894"/>
                    </a:cubicBezTo>
                    <a:cubicBezTo>
                      <a:pt x="5685" y="14546"/>
                      <a:pt x="4886" y="15207"/>
                      <a:pt x="4067" y="16846"/>
                    </a:cubicBezTo>
                    <a:cubicBezTo>
                      <a:pt x="3289" y="18580"/>
                      <a:pt x="3436" y="19515"/>
                      <a:pt x="3583" y="20502"/>
                    </a:cubicBezTo>
                    <a:cubicBezTo>
                      <a:pt x="3709" y="21322"/>
                      <a:pt x="3835" y="22173"/>
                      <a:pt x="3446" y="23612"/>
                    </a:cubicBezTo>
                    <a:cubicBezTo>
                      <a:pt x="3100" y="25125"/>
                      <a:pt x="2480" y="25851"/>
                      <a:pt x="1870" y="26554"/>
                    </a:cubicBezTo>
                    <a:cubicBezTo>
                      <a:pt x="1209" y="27322"/>
                      <a:pt x="515" y="28120"/>
                      <a:pt x="221" y="29917"/>
                    </a:cubicBezTo>
                    <a:cubicBezTo>
                      <a:pt x="0" y="31787"/>
                      <a:pt x="536" y="32711"/>
                      <a:pt x="1093" y="33689"/>
                    </a:cubicBezTo>
                    <a:cubicBezTo>
                      <a:pt x="1576" y="34508"/>
                      <a:pt x="2070" y="35359"/>
                      <a:pt x="2122" y="36883"/>
                    </a:cubicBezTo>
                    <a:cubicBezTo>
                      <a:pt x="2249" y="38448"/>
                      <a:pt x="1776" y="39225"/>
                      <a:pt x="1272" y="40056"/>
                    </a:cubicBezTo>
                    <a:cubicBezTo>
                      <a:pt x="747" y="40928"/>
                      <a:pt x="200" y="41831"/>
                      <a:pt x="462" y="43680"/>
                    </a:cubicBezTo>
                    <a:cubicBezTo>
                      <a:pt x="820" y="45561"/>
                      <a:pt x="1744" y="46381"/>
                      <a:pt x="2722" y="47264"/>
                    </a:cubicBezTo>
                    <a:cubicBezTo>
                      <a:pt x="3541" y="47988"/>
                      <a:pt x="4392" y="48756"/>
                      <a:pt x="4917" y="50237"/>
                    </a:cubicBezTo>
                    <a:cubicBezTo>
                      <a:pt x="4938" y="50290"/>
                      <a:pt x="4980" y="50332"/>
                      <a:pt x="5033" y="50342"/>
                    </a:cubicBezTo>
                    <a:cubicBezTo>
                      <a:pt x="5043" y="50353"/>
                      <a:pt x="5064" y="50353"/>
                      <a:pt x="5075" y="50353"/>
                    </a:cubicBezTo>
                    <a:cubicBezTo>
                      <a:pt x="5117" y="50353"/>
                      <a:pt x="5148" y="50342"/>
                      <a:pt x="5180" y="50311"/>
                    </a:cubicBezTo>
                    <a:cubicBezTo>
                      <a:pt x="6399" y="49312"/>
                      <a:pt x="7523" y="49092"/>
                      <a:pt x="8606" y="48882"/>
                    </a:cubicBezTo>
                    <a:cubicBezTo>
                      <a:pt x="9887" y="48629"/>
                      <a:pt x="11095" y="48387"/>
                      <a:pt x="12377" y="46948"/>
                    </a:cubicBezTo>
                    <a:cubicBezTo>
                      <a:pt x="13544" y="45509"/>
                      <a:pt x="13533" y="44448"/>
                      <a:pt x="13533" y="43428"/>
                    </a:cubicBezTo>
                    <a:cubicBezTo>
                      <a:pt x="13523" y="42462"/>
                      <a:pt x="13512" y="41548"/>
                      <a:pt x="14426" y="40266"/>
                    </a:cubicBezTo>
                    <a:cubicBezTo>
                      <a:pt x="15246" y="38984"/>
                      <a:pt x="16107" y="38511"/>
                      <a:pt x="16937" y="38049"/>
                    </a:cubicBezTo>
                    <a:cubicBezTo>
                      <a:pt x="17925" y="37502"/>
                      <a:pt x="18860" y="36977"/>
                      <a:pt x="19627" y="35254"/>
                    </a:cubicBezTo>
                    <a:cubicBezTo>
                      <a:pt x="20289" y="33563"/>
                      <a:pt x="20100" y="32533"/>
                      <a:pt x="19921" y="31524"/>
                    </a:cubicBezTo>
                    <a:cubicBezTo>
                      <a:pt x="19764" y="30610"/>
                      <a:pt x="19596" y="29675"/>
                      <a:pt x="20079" y="28183"/>
                    </a:cubicBezTo>
                    <a:cubicBezTo>
                      <a:pt x="20478" y="26754"/>
                      <a:pt x="21024" y="26092"/>
                      <a:pt x="21550" y="25441"/>
                    </a:cubicBezTo>
                    <a:cubicBezTo>
                      <a:pt x="22190" y="24674"/>
                      <a:pt x="22790" y="23949"/>
                      <a:pt x="23010" y="22057"/>
                    </a:cubicBezTo>
                    <a:cubicBezTo>
                      <a:pt x="23136" y="20229"/>
                      <a:pt x="22800" y="19253"/>
                      <a:pt x="22463" y="18307"/>
                    </a:cubicBezTo>
                    <a:cubicBezTo>
                      <a:pt x="22169" y="17445"/>
                      <a:pt x="21854" y="16552"/>
                      <a:pt x="21875" y="14987"/>
                    </a:cubicBezTo>
                    <a:cubicBezTo>
                      <a:pt x="21823" y="13537"/>
                      <a:pt x="22022" y="12759"/>
                      <a:pt x="22211" y="12024"/>
                    </a:cubicBezTo>
                    <a:cubicBezTo>
                      <a:pt x="22453" y="11067"/>
                      <a:pt x="22664" y="10248"/>
                      <a:pt x="22285" y="8294"/>
                    </a:cubicBezTo>
                    <a:cubicBezTo>
                      <a:pt x="21844" y="6413"/>
                      <a:pt x="21214" y="5153"/>
                      <a:pt x="20551" y="3808"/>
                    </a:cubicBezTo>
                    <a:cubicBezTo>
                      <a:pt x="20016" y="2725"/>
                      <a:pt x="19459" y="1601"/>
                      <a:pt x="19007" y="119"/>
                    </a:cubicBezTo>
                    <a:cubicBezTo>
                      <a:pt x="18986" y="56"/>
                      <a:pt x="18944" y="14"/>
                      <a:pt x="18891" y="4"/>
                    </a:cubicBezTo>
                    <a:cubicBezTo>
                      <a:pt x="18879" y="2"/>
                      <a:pt x="18866" y="0"/>
                      <a:pt x="18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8"/>
              <p:cNvSpPr/>
              <p:nvPr/>
            </p:nvSpPr>
            <p:spPr>
              <a:xfrm>
                <a:off x="2734915" y="2577278"/>
                <a:ext cx="1059410" cy="864748"/>
              </a:xfrm>
              <a:custGeom>
                <a:avLst/>
                <a:gdLst/>
                <a:ahLst/>
                <a:cxnLst/>
                <a:rect l="l" t="t" r="r" b="b"/>
                <a:pathLst>
                  <a:path w="33024" h="26956" extrusionOk="0">
                    <a:moveTo>
                      <a:pt x="28316" y="0"/>
                    </a:moveTo>
                    <a:cubicBezTo>
                      <a:pt x="27636" y="0"/>
                      <a:pt x="26910" y="45"/>
                      <a:pt x="26068" y="190"/>
                    </a:cubicBezTo>
                    <a:cubicBezTo>
                      <a:pt x="23368" y="788"/>
                      <a:pt x="23819" y="1619"/>
                      <a:pt x="21361" y="2575"/>
                    </a:cubicBezTo>
                    <a:cubicBezTo>
                      <a:pt x="18955" y="3646"/>
                      <a:pt x="18293" y="2712"/>
                      <a:pt x="15887" y="3951"/>
                    </a:cubicBezTo>
                    <a:cubicBezTo>
                      <a:pt x="13544" y="5306"/>
                      <a:pt x="14405" y="6347"/>
                      <a:pt x="12367" y="7986"/>
                    </a:cubicBezTo>
                    <a:cubicBezTo>
                      <a:pt x="10402" y="9709"/>
                      <a:pt x="9310" y="8605"/>
                      <a:pt x="7387" y="10508"/>
                    </a:cubicBezTo>
                    <a:cubicBezTo>
                      <a:pt x="5548" y="12504"/>
                      <a:pt x="6861" y="13639"/>
                      <a:pt x="5390" y="15834"/>
                    </a:cubicBezTo>
                    <a:cubicBezTo>
                      <a:pt x="4014" y="18093"/>
                      <a:pt x="2459" y="16959"/>
                      <a:pt x="1178" y="19396"/>
                    </a:cubicBezTo>
                    <a:cubicBezTo>
                      <a:pt x="1" y="21907"/>
                      <a:pt x="1755" y="23021"/>
                      <a:pt x="988" y="25647"/>
                    </a:cubicBezTo>
                    <a:cubicBezTo>
                      <a:pt x="1102" y="25640"/>
                      <a:pt x="1212" y="25637"/>
                      <a:pt x="1318" y="25637"/>
                    </a:cubicBezTo>
                    <a:cubicBezTo>
                      <a:pt x="3444" y="25637"/>
                      <a:pt x="4297" y="26956"/>
                      <a:pt x="6159" y="26956"/>
                    </a:cubicBezTo>
                    <a:cubicBezTo>
                      <a:pt x="6456" y="26956"/>
                      <a:pt x="6778" y="26923"/>
                      <a:pt x="7134" y="26845"/>
                    </a:cubicBezTo>
                    <a:cubicBezTo>
                      <a:pt x="9793" y="26121"/>
                      <a:pt x="9026" y="24366"/>
                      <a:pt x="11537" y="23515"/>
                    </a:cubicBezTo>
                    <a:cubicBezTo>
                      <a:pt x="12206" y="23255"/>
                      <a:pt x="12753" y="23179"/>
                      <a:pt x="13243" y="23179"/>
                    </a:cubicBezTo>
                    <a:cubicBezTo>
                      <a:pt x="13931" y="23179"/>
                      <a:pt x="14507" y="23329"/>
                      <a:pt x="15146" y="23329"/>
                    </a:cubicBezTo>
                    <a:cubicBezTo>
                      <a:pt x="15724" y="23329"/>
                      <a:pt x="16355" y="23206"/>
                      <a:pt x="17169" y="22737"/>
                    </a:cubicBezTo>
                    <a:cubicBezTo>
                      <a:pt x="19438" y="21277"/>
                      <a:pt x="18608" y="19964"/>
                      <a:pt x="20730" y="18430"/>
                    </a:cubicBezTo>
                    <a:cubicBezTo>
                      <a:pt x="22768" y="16801"/>
                      <a:pt x="23588" y="17872"/>
                      <a:pt x="25427" y="15876"/>
                    </a:cubicBezTo>
                    <a:cubicBezTo>
                      <a:pt x="27171" y="13807"/>
                      <a:pt x="26404" y="12955"/>
                      <a:pt x="27970" y="10844"/>
                    </a:cubicBezTo>
                    <a:cubicBezTo>
                      <a:pt x="29451" y="8647"/>
                      <a:pt x="30155" y="9278"/>
                      <a:pt x="31332" y="6767"/>
                    </a:cubicBezTo>
                    <a:cubicBezTo>
                      <a:pt x="32404" y="4204"/>
                      <a:pt x="32140" y="2596"/>
                      <a:pt x="33023" y="22"/>
                    </a:cubicBezTo>
                    <a:lnTo>
                      <a:pt x="33023" y="22"/>
                    </a:lnTo>
                    <a:cubicBezTo>
                      <a:pt x="32440" y="85"/>
                      <a:pt x="31912" y="107"/>
                      <a:pt x="31416" y="107"/>
                    </a:cubicBezTo>
                    <a:cubicBezTo>
                      <a:pt x="30319" y="107"/>
                      <a:pt x="29373" y="0"/>
                      <a:pt x="28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8"/>
              <p:cNvSpPr/>
              <p:nvPr/>
            </p:nvSpPr>
            <p:spPr>
              <a:xfrm>
                <a:off x="3344297" y="2802765"/>
                <a:ext cx="167907" cy="136212"/>
              </a:xfrm>
              <a:custGeom>
                <a:avLst/>
                <a:gdLst/>
                <a:ahLst/>
                <a:cxnLst/>
                <a:rect l="l" t="t" r="r" b="b"/>
                <a:pathLst>
                  <a:path w="5234" h="4246" extrusionOk="0">
                    <a:moveTo>
                      <a:pt x="5086" y="0"/>
                    </a:moveTo>
                    <a:lnTo>
                      <a:pt x="1" y="4067"/>
                    </a:lnTo>
                    <a:lnTo>
                      <a:pt x="11" y="4214"/>
                    </a:lnTo>
                    <a:lnTo>
                      <a:pt x="148" y="4245"/>
                    </a:lnTo>
                    <a:lnTo>
                      <a:pt x="5233" y="179"/>
                    </a:lnTo>
                    <a:lnTo>
                      <a:pt x="5170" y="169"/>
                    </a:lnTo>
                    <a:cubicBezTo>
                      <a:pt x="5128" y="148"/>
                      <a:pt x="5086" y="105"/>
                      <a:pt x="5086" y="53"/>
                    </a:cubicBezTo>
                    <a:lnTo>
                      <a:pt x="5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8"/>
              <p:cNvSpPr/>
              <p:nvPr/>
            </p:nvSpPr>
            <p:spPr>
              <a:xfrm>
                <a:off x="3174083" y="2938943"/>
                <a:ext cx="167907" cy="136180"/>
              </a:xfrm>
              <a:custGeom>
                <a:avLst/>
                <a:gdLst/>
                <a:ahLst/>
                <a:cxnLst/>
                <a:rect l="l" t="t" r="r" b="b"/>
                <a:pathLst>
                  <a:path w="5234" h="4245" extrusionOk="0">
                    <a:moveTo>
                      <a:pt x="5086" y="0"/>
                    </a:moveTo>
                    <a:lnTo>
                      <a:pt x="1" y="4067"/>
                    </a:lnTo>
                    <a:lnTo>
                      <a:pt x="12" y="4214"/>
                    </a:lnTo>
                    <a:lnTo>
                      <a:pt x="148" y="4245"/>
                    </a:lnTo>
                    <a:lnTo>
                      <a:pt x="5233" y="179"/>
                    </a:lnTo>
                    <a:lnTo>
                      <a:pt x="5181" y="168"/>
                    </a:lnTo>
                    <a:cubicBezTo>
                      <a:pt x="5128" y="147"/>
                      <a:pt x="5097" y="105"/>
                      <a:pt x="5097" y="53"/>
                    </a:cubicBezTo>
                    <a:lnTo>
                      <a:pt x="5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8"/>
              <p:cNvSpPr/>
              <p:nvPr/>
            </p:nvSpPr>
            <p:spPr>
              <a:xfrm>
                <a:off x="3514510" y="2666587"/>
                <a:ext cx="167554" cy="136212"/>
              </a:xfrm>
              <a:custGeom>
                <a:avLst/>
                <a:gdLst/>
                <a:ahLst/>
                <a:cxnLst/>
                <a:rect l="l" t="t" r="r" b="b"/>
                <a:pathLst>
                  <a:path w="5223" h="4246" extrusionOk="0">
                    <a:moveTo>
                      <a:pt x="5086" y="1"/>
                    </a:moveTo>
                    <a:lnTo>
                      <a:pt x="0" y="4067"/>
                    </a:lnTo>
                    <a:lnTo>
                      <a:pt x="0" y="4214"/>
                    </a:lnTo>
                    <a:lnTo>
                      <a:pt x="137" y="4245"/>
                    </a:lnTo>
                    <a:lnTo>
                      <a:pt x="5223" y="180"/>
                    </a:lnTo>
                    <a:lnTo>
                      <a:pt x="5170" y="169"/>
                    </a:lnTo>
                    <a:cubicBezTo>
                      <a:pt x="5128" y="148"/>
                      <a:pt x="5086" y="106"/>
                      <a:pt x="5086" y="54"/>
                    </a:cubicBezTo>
                    <a:lnTo>
                      <a:pt x="5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8"/>
              <p:cNvSpPr/>
              <p:nvPr/>
            </p:nvSpPr>
            <p:spPr>
              <a:xfrm>
                <a:off x="3003901" y="3075089"/>
                <a:ext cx="167875" cy="136212"/>
              </a:xfrm>
              <a:custGeom>
                <a:avLst/>
                <a:gdLst/>
                <a:ahLst/>
                <a:cxnLst/>
                <a:rect l="l" t="t" r="r" b="b"/>
                <a:pathLst>
                  <a:path w="5233" h="4246" extrusionOk="0">
                    <a:moveTo>
                      <a:pt x="5085" y="1"/>
                    </a:moveTo>
                    <a:lnTo>
                      <a:pt x="0" y="4067"/>
                    </a:lnTo>
                    <a:lnTo>
                      <a:pt x="10" y="4214"/>
                    </a:lnTo>
                    <a:lnTo>
                      <a:pt x="147" y="4246"/>
                    </a:lnTo>
                    <a:lnTo>
                      <a:pt x="5233" y="180"/>
                    </a:lnTo>
                    <a:lnTo>
                      <a:pt x="5180" y="169"/>
                    </a:lnTo>
                    <a:cubicBezTo>
                      <a:pt x="5127" y="148"/>
                      <a:pt x="5096" y="106"/>
                      <a:pt x="5096" y="54"/>
                    </a:cubicBezTo>
                    <a:lnTo>
                      <a:pt x="50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8"/>
              <p:cNvSpPr/>
              <p:nvPr/>
            </p:nvSpPr>
            <p:spPr>
              <a:xfrm>
                <a:off x="2834008" y="3211267"/>
                <a:ext cx="167554" cy="136212"/>
              </a:xfrm>
              <a:custGeom>
                <a:avLst/>
                <a:gdLst/>
                <a:ahLst/>
                <a:cxnLst/>
                <a:rect l="l" t="t" r="r" b="b"/>
                <a:pathLst>
                  <a:path w="5223" h="4246" extrusionOk="0">
                    <a:moveTo>
                      <a:pt x="5086" y="1"/>
                    </a:moveTo>
                    <a:lnTo>
                      <a:pt x="1" y="4067"/>
                    </a:lnTo>
                    <a:lnTo>
                      <a:pt x="1" y="4214"/>
                    </a:lnTo>
                    <a:lnTo>
                      <a:pt x="137" y="4245"/>
                    </a:lnTo>
                    <a:lnTo>
                      <a:pt x="5222" y="180"/>
                    </a:lnTo>
                    <a:lnTo>
                      <a:pt x="5170" y="159"/>
                    </a:lnTo>
                    <a:cubicBezTo>
                      <a:pt x="5117" y="148"/>
                      <a:pt x="5086" y="106"/>
                      <a:pt x="5086" y="54"/>
                    </a:cubicBezTo>
                    <a:lnTo>
                      <a:pt x="5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8"/>
              <p:cNvSpPr/>
              <p:nvPr/>
            </p:nvSpPr>
            <p:spPr>
              <a:xfrm>
                <a:off x="3684724" y="2583341"/>
                <a:ext cx="107885" cy="83280"/>
              </a:xfrm>
              <a:custGeom>
                <a:avLst/>
                <a:gdLst/>
                <a:ahLst/>
                <a:cxnLst/>
                <a:rect l="l" t="t" r="r" b="b"/>
                <a:pathLst>
                  <a:path w="3363" h="2596" extrusionOk="0">
                    <a:moveTo>
                      <a:pt x="3363" y="1"/>
                    </a:moveTo>
                    <a:lnTo>
                      <a:pt x="3363" y="1"/>
                    </a:lnTo>
                    <a:cubicBezTo>
                      <a:pt x="3226" y="22"/>
                      <a:pt x="3100" y="32"/>
                      <a:pt x="2985" y="43"/>
                    </a:cubicBezTo>
                    <a:lnTo>
                      <a:pt x="1" y="2417"/>
                    </a:lnTo>
                    <a:lnTo>
                      <a:pt x="1" y="2565"/>
                    </a:lnTo>
                    <a:lnTo>
                      <a:pt x="137" y="2596"/>
                    </a:lnTo>
                    <a:lnTo>
                      <a:pt x="3352" y="32"/>
                    </a:lnTo>
                    <a:cubicBezTo>
                      <a:pt x="3352" y="22"/>
                      <a:pt x="3363" y="11"/>
                      <a:pt x="3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8"/>
              <p:cNvSpPr/>
              <p:nvPr/>
            </p:nvSpPr>
            <p:spPr>
              <a:xfrm>
                <a:off x="2831313" y="3347444"/>
                <a:ext cx="200917" cy="53959"/>
              </a:xfrm>
              <a:custGeom>
                <a:avLst/>
                <a:gdLst/>
                <a:ahLst/>
                <a:cxnLst/>
                <a:rect l="l" t="t" r="r" b="b"/>
                <a:pathLst>
                  <a:path w="6263" h="1682" extrusionOk="0">
                    <a:moveTo>
                      <a:pt x="221" y="0"/>
                    </a:moveTo>
                    <a:lnTo>
                      <a:pt x="1" y="179"/>
                    </a:lnTo>
                    <a:lnTo>
                      <a:pt x="6116" y="1681"/>
                    </a:lnTo>
                    <a:cubicBezTo>
                      <a:pt x="6168" y="1618"/>
                      <a:pt x="6210" y="1555"/>
                      <a:pt x="6263" y="1482"/>
                    </a:cubicBez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8"/>
              <p:cNvSpPr/>
              <p:nvPr/>
            </p:nvSpPr>
            <p:spPr>
              <a:xfrm>
                <a:off x="3001527" y="3211267"/>
                <a:ext cx="313486" cy="81291"/>
              </a:xfrm>
              <a:custGeom>
                <a:avLst/>
                <a:gdLst/>
                <a:ahLst/>
                <a:cxnLst/>
                <a:rect l="l" t="t" r="r" b="b"/>
                <a:pathLst>
                  <a:path w="9772" h="2534" extrusionOk="0">
                    <a:moveTo>
                      <a:pt x="221" y="1"/>
                    </a:moveTo>
                    <a:lnTo>
                      <a:pt x="0" y="180"/>
                    </a:lnTo>
                    <a:lnTo>
                      <a:pt x="9582" y="2533"/>
                    </a:lnTo>
                    <a:cubicBezTo>
                      <a:pt x="9656" y="2470"/>
                      <a:pt x="9719" y="2417"/>
                      <a:pt x="9771" y="2354"/>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8"/>
              <p:cNvSpPr/>
              <p:nvPr/>
            </p:nvSpPr>
            <p:spPr>
              <a:xfrm>
                <a:off x="2990749" y="2897143"/>
                <a:ext cx="13185" cy="314159"/>
              </a:xfrm>
              <a:custGeom>
                <a:avLst/>
                <a:gdLst/>
                <a:ahLst/>
                <a:cxnLst/>
                <a:rect l="l" t="t" r="r" b="b"/>
                <a:pathLst>
                  <a:path w="411" h="9793" extrusionOk="0">
                    <a:moveTo>
                      <a:pt x="221" y="0"/>
                    </a:moveTo>
                    <a:lnTo>
                      <a:pt x="0" y="158"/>
                    </a:lnTo>
                    <a:lnTo>
                      <a:pt x="200" y="9793"/>
                    </a:lnTo>
                    <a:lnTo>
                      <a:pt x="410" y="9614"/>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8"/>
              <p:cNvSpPr/>
              <p:nvPr/>
            </p:nvSpPr>
            <p:spPr>
              <a:xfrm>
                <a:off x="2997164" y="3205556"/>
                <a:ext cx="11485" cy="11485"/>
              </a:xfrm>
              <a:custGeom>
                <a:avLst/>
                <a:gdLst/>
                <a:ahLst/>
                <a:cxnLst/>
                <a:rect l="l" t="t" r="r" b="b"/>
                <a:pathLst>
                  <a:path w="358" h="358" extrusionOk="0">
                    <a:moveTo>
                      <a:pt x="210" y="0"/>
                    </a:moveTo>
                    <a:lnTo>
                      <a:pt x="0" y="179"/>
                    </a:lnTo>
                    <a:lnTo>
                      <a:pt x="0" y="232"/>
                    </a:lnTo>
                    <a:cubicBezTo>
                      <a:pt x="0" y="284"/>
                      <a:pt x="31" y="326"/>
                      <a:pt x="84" y="337"/>
                    </a:cubicBezTo>
                    <a:lnTo>
                      <a:pt x="136" y="358"/>
                    </a:lnTo>
                    <a:lnTo>
                      <a:pt x="357" y="179"/>
                    </a:lnTo>
                    <a:lnTo>
                      <a:pt x="220" y="147"/>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8"/>
              <p:cNvSpPr/>
              <p:nvPr/>
            </p:nvSpPr>
            <p:spPr>
              <a:xfrm>
                <a:off x="3171741" y="3075089"/>
                <a:ext cx="283170" cy="72533"/>
              </a:xfrm>
              <a:custGeom>
                <a:avLst/>
                <a:gdLst/>
                <a:ahLst/>
                <a:cxnLst/>
                <a:rect l="l" t="t" r="r" b="b"/>
                <a:pathLst>
                  <a:path w="8827" h="2261" extrusionOk="0">
                    <a:moveTo>
                      <a:pt x="221" y="1"/>
                    </a:moveTo>
                    <a:lnTo>
                      <a:pt x="1" y="180"/>
                    </a:lnTo>
                    <a:lnTo>
                      <a:pt x="8437" y="2260"/>
                    </a:lnTo>
                    <a:cubicBezTo>
                      <a:pt x="8574" y="2207"/>
                      <a:pt x="8700" y="2155"/>
                      <a:pt x="8826" y="2123"/>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8"/>
              <p:cNvSpPr/>
              <p:nvPr/>
            </p:nvSpPr>
            <p:spPr>
              <a:xfrm>
                <a:off x="3161636" y="2796381"/>
                <a:ext cx="12479" cy="278743"/>
              </a:xfrm>
              <a:custGeom>
                <a:avLst/>
                <a:gdLst/>
                <a:ahLst/>
                <a:cxnLst/>
                <a:rect l="l" t="t" r="r" b="b"/>
                <a:pathLst>
                  <a:path w="389" h="8689" extrusionOk="0">
                    <a:moveTo>
                      <a:pt x="221" y="0"/>
                    </a:moveTo>
                    <a:cubicBezTo>
                      <a:pt x="158" y="94"/>
                      <a:pt x="84" y="210"/>
                      <a:pt x="0" y="315"/>
                    </a:cubicBezTo>
                    <a:lnTo>
                      <a:pt x="168" y="8689"/>
                    </a:lnTo>
                    <a:lnTo>
                      <a:pt x="389" y="8511"/>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8"/>
              <p:cNvSpPr/>
              <p:nvPr/>
            </p:nvSpPr>
            <p:spPr>
              <a:xfrm>
                <a:off x="3167025" y="3069379"/>
                <a:ext cx="11805" cy="11485"/>
              </a:xfrm>
              <a:custGeom>
                <a:avLst/>
                <a:gdLst/>
                <a:ahLst/>
                <a:cxnLst/>
                <a:rect l="l" t="t" r="r" b="b"/>
                <a:pathLst>
                  <a:path w="368" h="358" extrusionOk="0">
                    <a:moveTo>
                      <a:pt x="221" y="1"/>
                    </a:moveTo>
                    <a:lnTo>
                      <a:pt x="0" y="179"/>
                    </a:lnTo>
                    <a:lnTo>
                      <a:pt x="11" y="232"/>
                    </a:lnTo>
                    <a:cubicBezTo>
                      <a:pt x="11" y="284"/>
                      <a:pt x="42" y="326"/>
                      <a:pt x="95" y="347"/>
                    </a:cubicBezTo>
                    <a:lnTo>
                      <a:pt x="148" y="358"/>
                    </a:lnTo>
                    <a:lnTo>
                      <a:pt x="368" y="179"/>
                    </a:lnTo>
                    <a:lnTo>
                      <a:pt x="232" y="148"/>
                    </a:ln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8"/>
              <p:cNvSpPr/>
              <p:nvPr/>
            </p:nvSpPr>
            <p:spPr>
              <a:xfrm>
                <a:off x="3332171" y="2684809"/>
                <a:ext cx="12158" cy="254170"/>
              </a:xfrm>
              <a:custGeom>
                <a:avLst/>
                <a:gdLst/>
                <a:ahLst/>
                <a:cxnLst/>
                <a:rect l="l" t="t" r="r" b="b"/>
                <a:pathLst>
                  <a:path w="379" h="7923" extrusionOk="0">
                    <a:moveTo>
                      <a:pt x="221" y="0"/>
                    </a:moveTo>
                    <a:cubicBezTo>
                      <a:pt x="148" y="0"/>
                      <a:pt x="74" y="11"/>
                      <a:pt x="1" y="11"/>
                    </a:cubicBezTo>
                    <a:lnTo>
                      <a:pt x="158" y="7922"/>
                    </a:lnTo>
                    <a:lnTo>
                      <a:pt x="379" y="7744"/>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8"/>
              <p:cNvSpPr/>
              <p:nvPr/>
            </p:nvSpPr>
            <p:spPr>
              <a:xfrm>
                <a:off x="3341955" y="2938943"/>
                <a:ext cx="253496" cy="67432"/>
              </a:xfrm>
              <a:custGeom>
                <a:avLst/>
                <a:gdLst/>
                <a:ahLst/>
                <a:cxnLst/>
                <a:rect l="l" t="t" r="r" b="b"/>
                <a:pathLst>
                  <a:path w="7902" h="2102" extrusionOk="0">
                    <a:moveTo>
                      <a:pt x="221" y="0"/>
                    </a:moveTo>
                    <a:lnTo>
                      <a:pt x="0" y="179"/>
                    </a:lnTo>
                    <a:lnTo>
                      <a:pt x="7838" y="2101"/>
                    </a:lnTo>
                    <a:cubicBezTo>
                      <a:pt x="7859" y="2038"/>
                      <a:pt x="7880" y="1965"/>
                      <a:pt x="7901" y="1891"/>
                    </a:cubicBez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8"/>
              <p:cNvSpPr/>
              <p:nvPr/>
            </p:nvSpPr>
            <p:spPr>
              <a:xfrm>
                <a:off x="3337207" y="2933201"/>
                <a:ext cx="11870" cy="11517"/>
              </a:xfrm>
              <a:custGeom>
                <a:avLst/>
                <a:gdLst/>
                <a:ahLst/>
                <a:cxnLst/>
                <a:rect l="l" t="t" r="r" b="b"/>
                <a:pathLst>
                  <a:path w="370" h="359" extrusionOk="0">
                    <a:moveTo>
                      <a:pt x="222" y="1"/>
                    </a:moveTo>
                    <a:lnTo>
                      <a:pt x="1" y="179"/>
                    </a:lnTo>
                    <a:lnTo>
                      <a:pt x="12" y="232"/>
                    </a:lnTo>
                    <a:cubicBezTo>
                      <a:pt x="12" y="284"/>
                      <a:pt x="43" y="326"/>
                      <a:pt x="96" y="347"/>
                    </a:cubicBezTo>
                    <a:lnTo>
                      <a:pt x="148" y="358"/>
                    </a:lnTo>
                    <a:lnTo>
                      <a:pt x="369" y="179"/>
                    </a:lnTo>
                    <a:lnTo>
                      <a:pt x="232" y="148"/>
                    </a:lnTo>
                    <a:lnTo>
                      <a:pt x="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8"/>
              <p:cNvSpPr/>
              <p:nvPr/>
            </p:nvSpPr>
            <p:spPr>
              <a:xfrm>
                <a:off x="3512169" y="2802765"/>
                <a:ext cx="195848" cy="52611"/>
              </a:xfrm>
              <a:custGeom>
                <a:avLst/>
                <a:gdLst/>
                <a:ahLst/>
                <a:cxnLst/>
                <a:rect l="l" t="t" r="r" b="b"/>
                <a:pathLst>
                  <a:path w="6105" h="1640" extrusionOk="0">
                    <a:moveTo>
                      <a:pt x="210" y="0"/>
                    </a:moveTo>
                    <a:lnTo>
                      <a:pt x="0" y="179"/>
                    </a:lnTo>
                    <a:lnTo>
                      <a:pt x="5936" y="1639"/>
                    </a:lnTo>
                    <a:cubicBezTo>
                      <a:pt x="5989" y="1576"/>
                      <a:pt x="6052" y="1513"/>
                      <a:pt x="6104" y="1450"/>
                    </a:cubicBez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8"/>
              <p:cNvSpPr/>
              <p:nvPr/>
            </p:nvSpPr>
            <p:spPr>
              <a:xfrm>
                <a:off x="3503732" y="2609646"/>
                <a:ext cx="10811" cy="193154"/>
              </a:xfrm>
              <a:custGeom>
                <a:avLst/>
                <a:gdLst/>
                <a:ahLst/>
                <a:cxnLst/>
                <a:rect l="l" t="t" r="r" b="b"/>
                <a:pathLst>
                  <a:path w="337" h="6021" extrusionOk="0">
                    <a:moveTo>
                      <a:pt x="221" y="0"/>
                    </a:moveTo>
                    <a:cubicBezTo>
                      <a:pt x="147" y="42"/>
                      <a:pt x="74" y="85"/>
                      <a:pt x="0" y="137"/>
                    </a:cubicBezTo>
                    <a:lnTo>
                      <a:pt x="116" y="6020"/>
                    </a:lnTo>
                    <a:lnTo>
                      <a:pt x="336" y="5842"/>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8"/>
              <p:cNvSpPr/>
              <p:nvPr/>
            </p:nvSpPr>
            <p:spPr>
              <a:xfrm>
                <a:off x="3507453" y="2797055"/>
                <a:ext cx="11485" cy="11485"/>
              </a:xfrm>
              <a:custGeom>
                <a:avLst/>
                <a:gdLst/>
                <a:ahLst/>
                <a:cxnLst/>
                <a:rect l="l" t="t" r="r" b="b"/>
                <a:pathLst>
                  <a:path w="358" h="358" extrusionOk="0">
                    <a:moveTo>
                      <a:pt x="220" y="0"/>
                    </a:moveTo>
                    <a:lnTo>
                      <a:pt x="0" y="178"/>
                    </a:lnTo>
                    <a:lnTo>
                      <a:pt x="0" y="231"/>
                    </a:lnTo>
                    <a:cubicBezTo>
                      <a:pt x="0" y="283"/>
                      <a:pt x="42" y="326"/>
                      <a:pt x="84" y="347"/>
                    </a:cubicBezTo>
                    <a:lnTo>
                      <a:pt x="147" y="357"/>
                    </a:lnTo>
                    <a:lnTo>
                      <a:pt x="357" y="178"/>
                    </a:lnTo>
                    <a:lnTo>
                      <a:pt x="220" y="147"/>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8"/>
              <p:cNvSpPr/>
              <p:nvPr/>
            </p:nvSpPr>
            <p:spPr>
              <a:xfrm>
                <a:off x="3675967" y="2583694"/>
                <a:ext cx="8790" cy="82927"/>
              </a:xfrm>
              <a:custGeom>
                <a:avLst/>
                <a:gdLst/>
                <a:ahLst/>
                <a:cxnLst/>
                <a:rect l="l" t="t" r="r" b="b"/>
                <a:pathLst>
                  <a:path w="274" h="2585" extrusionOk="0">
                    <a:moveTo>
                      <a:pt x="1" y="0"/>
                    </a:moveTo>
                    <a:lnTo>
                      <a:pt x="53" y="2585"/>
                    </a:lnTo>
                    <a:lnTo>
                      <a:pt x="274" y="2406"/>
                    </a:lnTo>
                    <a:lnTo>
                      <a:pt x="221" y="11"/>
                    </a:lnTo>
                    <a:cubicBezTo>
                      <a:pt x="148" y="11"/>
                      <a:pt x="7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8"/>
              <p:cNvSpPr/>
              <p:nvPr/>
            </p:nvSpPr>
            <p:spPr>
              <a:xfrm>
                <a:off x="3682030" y="2666587"/>
                <a:ext cx="86648" cy="26691"/>
              </a:xfrm>
              <a:custGeom>
                <a:avLst/>
                <a:gdLst/>
                <a:ahLst/>
                <a:cxnLst/>
                <a:rect l="l" t="t" r="r" b="b"/>
                <a:pathLst>
                  <a:path w="2701" h="832" extrusionOk="0">
                    <a:moveTo>
                      <a:pt x="221" y="1"/>
                    </a:moveTo>
                    <a:lnTo>
                      <a:pt x="1" y="180"/>
                    </a:lnTo>
                    <a:lnTo>
                      <a:pt x="2658" y="831"/>
                    </a:lnTo>
                    <a:cubicBezTo>
                      <a:pt x="2669" y="757"/>
                      <a:pt x="2690" y="684"/>
                      <a:pt x="2701" y="610"/>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8"/>
              <p:cNvSpPr/>
              <p:nvPr/>
            </p:nvSpPr>
            <p:spPr>
              <a:xfrm>
                <a:off x="3677635" y="2660877"/>
                <a:ext cx="11485" cy="11485"/>
              </a:xfrm>
              <a:custGeom>
                <a:avLst/>
                <a:gdLst/>
                <a:ahLst/>
                <a:cxnLst/>
                <a:rect l="l" t="t" r="r" b="b"/>
                <a:pathLst>
                  <a:path w="358" h="358" extrusionOk="0">
                    <a:moveTo>
                      <a:pt x="222" y="0"/>
                    </a:moveTo>
                    <a:lnTo>
                      <a:pt x="1" y="179"/>
                    </a:lnTo>
                    <a:lnTo>
                      <a:pt x="1" y="232"/>
                    </a:lnTo>
                    <a:cubicBezTo>
                      <a:pt x="1" y="284"/>
                      <a:pt x="43" y="326"/>
                      <a:pt x="85" y="347"/>
                    </a:cubicBezTo>
                    <a:lnTo>
                      <a:pt x="138" y="358"/>
                    </a:lnTo>
                    <a:lnTo>
                      <a:pt x="358" y="179"/>
                    </a:lnTo>
                    <a:lnTo>
                      <a:pt x="222" y="148"/>
                    </a:lnTo>
                    <a:lnTo>
                      <a:pt x="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8"/>
              <p:cNvSpPr/>
              <p:nvPr/>
            </p:nvSpPr>
            <p:spPr>
              <a:xfrm>
                <a:off x="2747073" y="2571921"/>
                <a:ext cx="1052994" cy="875335"/>
              </a:xfrm>
              <a:custGeom>
                <a:avLst/>
                <a:gdLst/>
                <a:ahLst/>
                <a:cxnLst/>
                <a:rect l="l" t="t" r="r" b="b"/>
                <a:pathLst>
                  <a:path w="32824" h="27286" extrusionOk="0">
                    <a:moveTo>
                      <a:pt x="27959" y="336"/>
                    </a:moveTo>
                    <a:cubicBezTo>
                      <a:pt x="28466" y="336"/>
                      <a:pt x="28951" y="361"/>
                      <a:pt x="29450" y="388"/>
                    </a:cubicBezTo>
                    <a:cubicBezTo>
                      <a:pt x="29963" y="412"/>
                      <a:pt x="30483" y="439"/>
                      <a:pt x="31042" y="439"/>
                    </a:cubicBezTo>
                    <a:cubicBezTo>
                      <a:pt x="31468" y="439"/>
                      <a:pt x="31916" y="423"/>
                      <a:pt x="32403" y="378"/>
                    </a:cubicBezTo>
                    <a:lnTo>
                      <a:pt x="32403" y="378"/>
                    </a:lnTo>
                    <a:cubicBezTo>
                      <a:pt x="32056" y="1460"/>
                      <a:pt x="31898" y="2374"/>
                      <a:pt x="31751" y="3267"/>
                    </a:cubicBezTo>
                    <a:cubicBezTo>
                      <a:pt x="31551" y="4413"/>
                      <a:pt x="31373" y="5494"/>
                      <a:pt x="30806" y="6871"/>
                    </a:cubicBezTo>
                    <a:cubicBezTo>
                      <a:pt x="30164" y="8226"/>
                      <a:pt x="29671" y="8636"/>
                      <a:pt x="29104" y="9109"/>
                    </a:cubicBezTo>
                    <a:cubicBezTo>
                      <a:pt x="28641" y="9487"/>
                      <a:pt x="28126" y="9928"/>
                      <a:pt x="27465" y="10906"/>
                    </a:cubicBezTo>
                    <a:cubicBezTo>
                      <a:pt x="26687" y="11945"/>
                      <a:pt x="26466" y="12681"/>
                      <a:pt x="26256" y="13395"/>
                    </a:cubicBezTo>
                    <a:cubicBezTo>
                      <a:pt x="26025" y="14163"/>
                      <a:pt x="25815" y="14887"/>
                      <a:pt x="24922" y="15938"/>
                    </a:cubicBezTo>
                    <a:cubicBezTo>
                      <a:pt x="23965" y="16968"/>
                      <a:pt x="23325" y="17136"/>
                      <a:pt x="22569" y="17336"/>
                    </a:cubicBezTo>
                    <a:cubicBezTo>
                      <a:pt x="21938" y="17504"/>
                      <a:pt x="21213" y="17693"/>
                      <a:pt x="20246" y="18460"/>
                    </a:cubicBezTo>
                    <a:cubicBezTo>
                      <a:pt x="19195" y="19227"/>
                      <a:pt x="18849" y="19942"/>
                      <a:pt x="18513" y="20635"/>
                    </a:cubicBezTo>
                    <a:cubicBezTo>
                      <a:pt x="18166" y="21349"/>
                      <a:pt x="17830" y="22032"/>
                      <a:pt x="16706" y="22757"/>
                    </a:cubicBezTo>
                    <a:cubicBezTo>
                      <a:pt x="15916" y="23211"/>
                      <a:pt x="15306" y="23327"/>
                      <a:pt x="14743" y="23327"/>
                    </a:cubicBezTo>
                    <a:cubicBezTo>
                      <a:pt x="14445" y="23327"/>
                      <a:pt x="14160" y="23294"/>
                      <a:pt x="13869" y="23262"/>
                    </a:cubicBezTo>
                    <a:cubicBezTo>
                      <a:pt x="13540" y="23221"/>
                      <a:pt x="13205" y="23179"/>
                      <a:pt x="12839" y="23179"/>
                    </a:cubicBezTo>
                    <a:cubicBezTo>
                      <a:pt x="12340" y="23179"/>
                      <a:pt x="11784" y="23257"/>
                      <a:pt x="11105" y="23524"/>
                    </a:cubicBezTo>
                    <a:cubicBezTo>
                      <a:pt x="9834" y="23955"/>
                      <a:pt x="9372" y="24607"/>
                      <a:pt x="8920" y="25237"/>
                    </a:cubicBezTo>
                    <a:cubicBezTo>
                      <a:pt x="8458" y="25888"/>
                      <a:pt x="8027" y="26487"/>
                      <a:pt x="6713" y="26844"/>
                    </a:cubicBezTo>
                    <a:cubicBezTo>
                      <a:pt x="6370" y="26920"/>
                      <a:pt x="6060" y="26953"/>
                      <a:pt x="5775" y="26953"/>
                    </a:cubicBezTo>
                    <a:cubicBezTo>
                      <a:pt x="4915" y="26953"/>
                      <a:pt x="4274" y="26655"/>
                      <a:pt x="3603" y="26340"/>
                    </a:cubicBezTo>
                    <a:cubicBezTo>
                      <a:pt x="2858" y="25993"/>
                      <a:pt x="2080" y="25636"/>
                      <a:pt x="956" y="25636"/>
                    </a:cubicBezTo>
                    <a:lnTo>
                      <a:pt x="841" y="25636"/>
                    </a:lnTo>
                    <a:cubicBezTo>
                      <a:pt x="1124" y="24480"/>
                      <a:pt x="935" y="23619"/>
                      <a:pt x="757" y="22788"/>
                    </a:cubicBezTo>
                    <a:cubicBezTo>
                      <a:pt x="546" y="21822"/>
                      <a:pt x="346" y="20918"/>
                      <a:pt x="946" y="19647"/>
                    </a:cubicBezTo>
                    <a:cubicBezTo>
                      <a:pt x="1586" y="18439"/>
                      <a:pt x="2270" y="18155"/>
                      <a:pt x="2994" y="17840"/>
                    </a:cubicBezTo>
                    <a:cubicBezTo>
                      <a:pt x="3719" y="17546"/>
                      <a:pt x="4455" y="17231"/>
                      <a:pt x="5148" y="16096"/>
                    </a:cubicBezTo>
                    <a:cubicBezTo>
                      <a:pt x="5863" y="15034"/>
                      <a:pt x="5947" y="14226"/>
                      <a:pt x="6020" y="13437"/>
                    </a:cubicBezTo>
                    <a:cubicBezTo>
                      <a:pt x="6104" y="12608"/>
                      <a:pt x="6188" y="11809"/>
                      <a:pt x="7124" y="10801"/>
                    </a:cubicBezTo>
                    <a:cubicBezTo>
                      <a:pt x="8090" y="9844"/>
                      <a:pt x="8826" y="9676"/>
                      <a:pt x="9603" y="9498"/>
                    </a:cubicBezTo>
                    <a:cubicBezTo>
                      <a:pt x="10349" y="9319"/>
                      <a:pt x="11116" y="9141"/>
                      <a:pt x="12093" y="8279"/>
                    </a:cubicBezTo>
                    <a:cubicBezTo>
                      <a:pt x="13060" y="7502"/>
                      <a:pt x="13407" y="6839"/>
                      <a:pt x="13701" y="6262"/>
                    </a:cubicBezTo>
                    <a:cubicBezTo>
                      <a:pt x="14058" y="5568"/>
                      <a:pt x="14373" y="4969"/>
                      <a:pt x="15581" y="4265"/>
                    </a:cubicBezTo>
                    <a:cubicBezTo>
                      <a:pt x="16811" y="3635"/>
                      <a:pt x="17567" y="3582"/>
                      <a:pt x="18355" y="3530"/>
                    </a:cubicBezTo>
                    <a:cubicBezTo>
                      <a:pt x="19101" y="3477"/>
                      <a:pt x="19879" y="3425"/>
                      <a:pt x="21045" y="2900"/>
                    </a:cubicBezTo>
                    <a:cubicBezTo>
                      <a:pt x="22158" y="2468"/>
                      <a:pt x="22695" y="2048"/>
                      <a:pt x="23167" y="1691"/>
                    </a:cubicBezTo>
                    <a:cubicBezTo>
                      <a:pt x="23755" y="1239"/>
                      <a:pt x="24260" y="850"/>
                      <a:pt x="25721" y="525"/>
                    </a:cubicBezTo>
                    <a:cubicBezTo>
                      <a:pt x="26562" y="381"/>
                      <a:pt x="27280" y="336"/>
                      <a:pt x="27959" y="336"/>
                    </a:cubicBezTo>
                    <a:close/>
                    <a:moveTo>
                      <a:pt x="27975" y="1"/>
                    </a:moveTo>
                    <a:cubicBezTo>
                      <a:pt x="27275" y="1"/>
                      <a:pt x="26533" y="47"/>
                      <a:pt x="25657" y="199"/>
                    </a:cubicBezTo>
                    <a:cubicBezTo>
                      <a:pt x="24113" y="535"/>
                      <a:pt x="23556" y="966"/>
                      <a:pt x="22968" y="1418"/>
                    </a:cubicBezTo>
                    <a:cubicBezTo>
                      <a:pt x="22484" y="1786"/>
                      <a:pt x="21990" y="2174"/>
                      <a:pt x="20919" y="2594"/>
                    </a:cubicBezTo>
                    <a:cubicBezTo>
                      <a:pt x="19795" y="3089"/>
                      <a:pt x="19048" y="3141"/>
                      <a:pt x="18334" y="3194"/>
                    </a:cubicBezTo>
                    <a:cubicBezTo>
                      <a:pt x="17535" y="3246"/>
                      <a:pt x="16716" y="3309"/>
                      <a:pt x="15424" y="3971"/>
                    </a:cubicBezTo>
                    <a:cubicBezTo>
                      <a:pt x="14121" y="4728"/>
                      <a:pt x="13774" y="5400"/>
                      <a:pt x="13407" y="6104"/>
                    </a:cubicBezTo>
                    <a:cubicBezTo>
                      <a:pt x="13112" y="6682"/>
                      <a:pt x="12797" y="7291"/>
                      <a:pt x="11883" y="8027"/>
                    </a:cubicBezTo>
                    <a:cubicBezTo>
                      <a:pt x="10958" y="8825"/>
                      <a:pt x="10265" y="8993"/>
                      <a:pt x="9519" y="9172"/>
                    </a:cubicBezTo>
                    <a:cubicBezTo>
                      <a:pt x="8731" y="9351"/>
                      <a:pt x="7922" y="9540"/>
                      <a:pt x="6882" y="10569"/>
                    </a:cubicBezTo>
                    <a:cubicBezTo>
                      <a:pt x="5863" y="11672"/>
                      <a:pt x="5779" y="12513"/>
                      <a:pt x="5684" y="13406"/>
                    </a:cubicBezTo>
                    <a:cubicBezTo>
                      <a:pt x="5611" y="14152"/>
                      <a:pt x="5537" y="14919"/>
                      <a:pt x="4864" y="15907"/>
                    </a:cubicBezTo>
                    <a:cubicBezTo>
                      <a:pt x="4224" y="16968"/>
                      <a:pt x="3561" y="17241"/>
                      <a:pt x="2868" y="17535"/>
                    </a:cubicBezTo>
                    <a:cubicBezTo>
                      <a:pt x="2122" y="17850"/>
                      <a:pt x="1345" y="18176"/>
                      <a:pt x="652" y="19489"/>
                    </a:cubicBezTo>
                    <a:cubicBezTo>
                      <a:pt x="0" y="20876"/>
                      <a:pt x="220" y="21885"/>
                      <a:pt x="430" y="22862"/>
                    </a:cubicBezTo>
                    <a:cubicBezTo>
                      <a:pt x="609" y="23703"/>
                      <a:pt x="799" y="24586"/>
                      <a:pt x="451" y="25772"/>
                    </a:cubicBezTo>
                    <a:cubicBezTo>
                      <a:pt x="441" y="25825"/>
                      <a:pt x="451" y="25877"/>
                      <a:pt x="483" y="25919"/>
                    </a:cubicBezTo>
                    <a:cubicBezTo>
                      <a:pt x="510" y="25956"/>
                      <a:pt x="554" y="25985"/>
                      <a:pt x="606" y="25985"/>
                    </a:cubicBezTo>
                    <a:cubicBezTo>
                      <a:pt x="614" y="25985"/>
                      <a:pt x="622" y="25984"/>
                      <a:pt x="631" y="25982"/>
                    </a:cubicBezTo>
                    <a:cubicBezTo>
                      <a:pt x="735" y="25976"/>
                      <a:pt x="836" y="25973"/>
                      <a:pt x="934" y="25973"/>
                    </a:cubicBezTo>
                    <a:cubicBezTo>
                      <a:pt x="1998" y="25973"/>
                      <a:pt x="2745" y="26318"/>
                      <a:pt x="3456" y="26645"/>
                    </a:cubicBezTo>
                    <a:cubicBezTo>
                      <a:pt x="4140" y="26960"/>
                      <a:pt x="4833" y="27285"/>
                      <a:pt x="5779" y="27285"/>
                    </a:cubicBezTo>
                    <a:cubicBezTo>
                      <a:pt x="6094" y="27285"/>
                      <a:pt x="6430" y="27254"/>
                      <a:pt x="6798" y="27170"/>
                    </a:cubicBezTo>
                    <a:cubicBezTo>
                      <a:pt x="8226" y="26781"/>
                      <a:pt x="8721" y="26098"/>
                      <a:pt x="9193" y="25436"/>
                    </a:cubicBezTo>
                    <a:cubicBezTo>
                      <a:pt x="9624" y="24817"/>
                      <a:pt x="10045" y="24238"/>
                      <a:pt x="11221" y="23839"/>
                    </a:cubicBezTo>
                    <a:cubicBezTo>
                      <a:pt x="11865" y="23588"/>
                      <a:pt x="12395" y="23515"/>
                      <a:pt x="12873" y="23515"/>
                    </a:cubicBezTo>
                    <a:cubicBezTo>
                      <a:pt x="13213" y="23515"/>
                      <a:pt x="13527" y="23552"/>
                      <a:pt x="13837" y="23587"/>
                    </a:cubicBezTo>
                    <a:cubicBezTo>
                      <a:pt x="14149" y="23624"/>
                      <a:pt x="14455" y="23660"/>
                      <a:pt x="14776" y="23660"/>
                    </a:cubicBezTo>
                    <a:cubicBezTo>
                      <a:pt x="15374" y="23660"/>
                      <a:pt x="16026" y="23533"/>
                      <a:pt x="16874" y="23041"/>
                    </a:cubicBezTo>
                    <a:cubicBezTo>
                      <a:pt x="18093" y="22263"/>
                      <a:pt x="18460" y="21507"/>
                      <a:pt x="18817" y="20782"/>
                    </a:cubicBezTo>
                    <a:cubicBezTo>
                      <a:pt x="19143" y="20099"/>
                      <a:pt x="19459" y="19447"/>
                      <a:pt x="20456" y="18723"/>
                    </a:cubicBezTo>
                    <a:cubicBezTo>
                      <a:pt x="21360" y="17997"/>
                      <a:pt x="22022" y="17829"/>
                      <a:pt x="22653" y="17661"/>
                    </a:cubicBezTo>
                    <a:cubicBezTo>
                      <a:pt x="23419" y="17462"/>
                      <a:pt x="24145" y="17273"/>
                      <a:pt x="25174" y="16159"/>
                    </a:cubicBezTo>
                    <a:cubicBezTo>
                      <a:pt x="26109" y="15045"/>
                      <a:pt x="26351" y="14257"/>
                      <a:pt x="26582" y="13490"/>
                    </a:cubicBezTo>
                    <a:cubicBezTo>
                      <a:pt x="26781" y="12807"/>
                      <a:pt x="26991" y="12093"/>
                      <a:pt x="27738" y="11105"/>
                    </a:cubicBezTo>
                    <a:cubicBezTo>
                      <a:pt x="28378" y="10149"/>
                      <a:pt x="28852" y="9750"/>
                      <a:pt x="29314" y="9361"/>
                    </a:cubicBezTo>
                    <a:cubicBezTo>
                      <a:pt x="29891" y="8888"/>
                      <a:pt x="30438" y="8436"/>
                      <a:pt x="31110" y="7007"/>
                    </a:cubicBezTo>
                    <a:cubicBezTo>
                      <a:pt x="31698" y="5589"/>
                      <a:pt x="31888" y="4486"/>
                      <a:pt x="32077" y="3320"/>
                    </a:cubicBezTo>
                    <a:cubicBezTo>
                      <a:pt x="32245" y="2384"/>
                      <a:pt x="32403" y="1408"/>
                      <a:pt x="32802" y="241"/>
                    </a:cubicBezTo>
                    <a:cubicBezTo>
                      <a:pt x="32823" y="189"/>
                      <a:pt x="32812" y="126"/>
                      <a:pt x="32781" y="84"/>
                    </a:cubicBezTo>
                    <a:cubicBezTo>
                      <a:pt x="32739" y="42"/>
                      <a:pt x="32686" y="21"/>
                      <a:pt x="32634" y="21"/>
                    </a:cubicBezTo>
                    <a:cubicBezTo>
                      <a:pt x="32052" y="85"/>
                      <a:pt x="31525" y="107"/>
                      <a:pt x="31030" y="107"/>
                    </a:cubicBezTo>
                    <a:cubicBezTo>
                      <a:pt x="30479" y="107"/>
                      <a:pt x="29969" y="80"/>
                      <a:pt x="29471" y="52"/>
                    </a:cubicBezTo>
                    <a:cubicBezTo>
                      <a:pt x="28971" y="25"/>
                      <a:pt x="28484" y="1"/>
                      <a:pt x="27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78"/>
            <p:cNvGrpSpPr/>
            <p:nvPr/>
          </p:nvGrpSpPr>
          <p:grpSpPr>
            <a:xfrm>
              <a:off x="720002" y="2905722"/>
              <a:ext cx="1645191" cy="1154430"/>
              <a:chOff x="1030114" y="2391922"/>
              <a:chExt cx="1645191" cy="1154430"/>
            </a:xfrm>
          </p:grpSpPr>
          <p:sp>
            <p:nvSpPr>
              <p:cNvPr id="2651" name="Google Shape;2651;p78"/>
              <p:cNvSpPr/>
              <p:nvPr/>
            </p:nvSpPr>
            <p:spPr>
              <a:xfrm>
                <a:off x="1080351" y="2441453"/>
                <a:ext cx="1502948" cy="1020978"/>
              </a:xfrm>
              <a:custGeom>
                <a:avLst/>
                <a:gdLst/>
                <a:ahLst/>
                <a:cxnLst/>
                <a:rect l="l" t="t" r="r" b="b"/>
                <a:pathLst>
                  <a:path w="46850" h="31826" extrusionOk="0">
                    <a:moveTo>
                      <a:pt x="1492" y="0"/>
                    </a:moveTo>
                    <a:cubicBezTo>
                      <a:pt x="672" y="0"/>
                      <a:pt x="0" y="673"/>
                      <a:pt x="0" y="1492"/>
                    </a:cubicBezTo>
                    <a:lnTo>
                      <a:pt x="0" y="30323"/>
                    </a:lnTo>
                    <a:cubicBezTo>
                      <a:pt x="0" y="31100"/>
                      <a:pt x="588" y="31741"/>
                      <a:pt x="1345" y="31815"/>
                    </a:cubicBezTo>
                    <a:cubicBezTo>
                      <a:pt x="1387" y="31815"/>
                      <a:pt x="1450" y="31826"/>
                      <a:pt x="1492" y="31826"/>
                    </a:cubicBezTo>
                    <a:lnTo>
                      <a:pt x="1912" y="31826"/>
                    </a:lnTo>
                    <a:cubicBezTo>
                      <a:pt x="1881" y="31678"/>
                      <a:pt x="1870" y="31531"/>
                      <a:pt x="1870" y="31384"/>
                    </a:cubicBezTo>
                    <a:lnTo>
                      <a:pt x="1870" y="3972"/>
                    </a:lnTo>
                    <a:cubicBezTo>
                      <a:pt x="1870" y="2375"/>
                      <a:pt x="3173" y="1083"/>
                      <a:pt x="4770" y="1083"/>
                    </a:cubicBezTo>
                    <a:lnTo>
                      <a:pt x="45935" y="1083"/>
                    </a:lnTo>
                    <a:cubicBezTo>
                      <a:pt x="46440" y="1083"/>
                      <a:pt x="46850" y="841"/>
                      <a:pt x="46850" y="547"/>
                    </a:cubicBezTo>
                    <a:cubicBezTo>
                      <a:pt x="46850" y="242"/>
                      <a:pt x="46440" y="0"/>
                      <a:pt x="45935" y="0"/>
                    </a:cubicBezTo>
                    <a:close/>
                  </a:path>
                </a:pathLst>
              </a:custGeom>
              <a:solidFill>
                <a:srgbClr val="7753C7">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8"/>
              <p:cNvSpPr/>
              <p:nvPr/>
            </p:nvSpPr>
            <p:spPr>
              <a:xfrm>
                <a:off x="1035536" y="2397312"/>
                <a:ext cx="1634380" cy="1143331"/>
              </a:xfrm>
              <a:custGeom>
                <a:avLst/>
                <a:gdLst/>
                <a:ahLst/>
                <a:cxnLst/>
                <a:rect l="l" t="t" r="r" b="b"/>
                <a:pathLst>
                  <a:path w="50947" h="35640" extrusionOk="0">
                    <a:moveTo>
                      <a:pt x="2889" y="0"/>
                    </a:moveTo>
                    <a:cubicBezTo>
                      <a:pt x="1303" y="0"/>
                      <a:pt x="0" y="1303"/>
                      <a:pt x="0" y="2900"/>
                    </a:cubicBezTo>
                    <a:lnTo>
                      <a:pt x="0" y="30302"/>
                    </a:lnTo>
                    <a:cubicBezTo>
                      <a:pt x="0" y="31846"/>
                      <a:pt x="1208" y="33117"/>
                      <a:pt x="2742" y="33191"/>
                    </a:cubicBezTo>
                    <a:cubicBezTo>
                      <a:pt x="1985" y="33117"/>
                      <a:pt x="1397" y="32476"/>
                      <a:pt x="1397" y="31699"/>
                    </a:cubicBezTo>
                    <a:lnTo>
                      <a:pt x="1397" y="2868"/>
                    </a:lnTo>
                    <a:cubicBezTo>
                      <a:pt x="1397" y="2049"/>
                      <a:pt x="2069" y="1376"/>
                      <a:pt x="2889" y="1376"/>
                    </a:cubicBezTo>
                    <a:lnTo>
                      <a:pt x="47332" y="1376"/>
                    </a:lnTo>
                    <a:cubicBezTo>
                      <a:pt x="47837" y="1376"/>
                      <a:pt x="48247" y="1618"/>
                      <a:pt x="48247" y="1923"/>
                    </a:cubicBezTo>
                    <a:cubicBezTo>
                      <a:pt x="48247" y="2217"/>
                      <a:pt x="47837" y="2459"/>
                      <a:pt x="47332" y="2459"/>
                    </a:cubicBezTo>
                    <a:lnTo>
                      <a:pt x="6167" y="2459"/>
                    </a:lnTo>
                    <a:cubicBezTo>
                      <a:pt x="4570" y="2459"/>
                      <a:pt x="3267" y="3751"/>
                      <a:pt x="3267" y="5348"/>
                    </a:cubicBezTo>
                    <a:lnTo>
                      <a:pt x="3267" y="32760"/>
                    </a:lnTo>
                    <a:cubicBezTo>
                      <a:pt x="3267" y="32907"/>
                      <a:pt x="3278" y="33054"/>
                      <a:pt x="3309" y="33202"/>
                    </a:cubicBezTo>
                    <a:cubicBezTo>
                      <a:pt x="3509" y="34535"/>
                      <a:pt x="4633" y="35576"/>
                      <a:pt x="6010" y="35639"/>
                    </a:cubicBezTo>
                    <a:cubicBezTo>
                      <a:pt x="5253" y="35565"/>
                      <a:pt x="4665" y="34935"/>
                      <a:pt x="4665" y="34157"/>
                    </a:cubicBezTo>
                    <a:lnTo>
                      <a:pt x="4665" y="5327"/>
                    </a:lnTo>
                    <a:cubicBezTo>
                      <a:pt x="4665" y="4507"/>
                      <a:pt x="5337" y="3825"/>
                      <a:pt x="6167" y="3825"/>
                    </a:cubicBezTo>
                    <a:lnTo>
                      <a:pt x="47700" y="3825"/>
                    </a:lnTo>
                    <a:cubicBezTo>
                      <a:pt x="48593" y="3825"/>
                      <a:pt x="49403" y="3615"/>
                      <a:pt x="49991" y="3267"/>
                    </a:cubicBezTo>
                    <a:cubicBezTo>
                      <a:pt x="50579" y="2931"/>
                      <a:pt x="50947" y="2448"/>
                      <a:pt x="50947" y="1923"/>
                    </a:cubicBezTo>
                    <a:cubicBezTo>
                      <a:pt x="50947" y="862"/>
                      <a:pt x="49497" y="0"/>
                      <a:pt x="47700" y="0"/>
                    </a:cubicBezTo>
                    <a:close/>
                  </a:path>
                </a:pathLst>
              </a:custGeom>
              <a:solidFill>
                <a:srgbClr val="EBE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8"/>
              <p:cNvSpPr/>
              <p:nvPr/>
            </p:nvSpPr>
            <p:spPr>
              <a:xfrm>
                <a:off x="1185186" y="2458968"/>
                <a:ext cx="1484727" cy="1081994"/>
              </a:xfrm>
              <a:custGeom>
                <a:avLst/>
                <a:gdLst/>
                <a:ahLst/>
                <a:cxnLst/>
                <a:rect l="l" t="t" r="r" b="b"/>
                <a:pathLst>
                  <a:path w="46282" h="33728" extrusionOk="0">
                    <a:moveTo>
                      <a:pt x="46282" y="1"/>
                    </a:moveTo>
                    <a:cubicBezTo>
                      <a:pt x="46282" y="526"/>
                      <a:pt x="45914" y="1009"/>
                      <a:pt x="45326" y="1345"/>
                    </a:cubicBezTo>
                    <a:cubicBezTo>
                      <a:pt x="44738" y="1693"/>
                      <a:pt x="43928" y="1903"/>
                      <a:pt x="43035" y="1903"/>
                    </a:cubicBezTo>
                    <a:lnTo>
                      <a:pt x="1502" y="1903"/>
                    </a:lnTo>
                    <a:cubicBezTo>
                      <a:pt x="672" y="1903"/>
                      <a:pt x="0" y="2585"/>
                      <a:pt x="0" y="3405"/>
                    </a:cubicBezTo>
                    <a:lnTo>
                      <a:pt x="0" y="32235"/>
                    </a:lnTo>
                    <a:cubicBezTo>
                      <a:pt x="0" y="33013"/>
                      <a:pt x="588" y="33643"/>
                      <a:pt x="1345" y="33717"/>
                    </a:cubicBezTo>
                    <a:cubicBezTo>
                      <a:pt x="1397" y="33727"/>
                      <a:pt x="1450" y="33727"/>
                      <a:pt x="1502" y="33727"/>
                    </a:cubicBezTo>
                    <a:lnTo>
                      <a:pt x="43035" y="33727"/>
                    </a:lnTo>
                    <a:cubicBezTo>
                      <a:pt x="44832" y="33727"/>
                      <a:pt x="46282" y="32877"/>
                      <a:pt x="46282" y="31815"/>
                    </a:cubicBezTo>
                    <a:lnTo>
                      <a:pt x="462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8"/>
              <p:cNvSpPr/>
              <p:nvPr/>
            </p:nvSpPr>
            <p:spPr>
              <a:xfrm>
                <a:off x="1227948" y="2453579"/>
                <a:ext cx="1447353" cy="1092773"/>
              </a:xfrm>
              <a:custGeom>
                <a:avLst/>
                <a:gdLst/>
                <a:ahLst/>
                <a:cxnLst/>
                <a:rect l="l" t="t" r="r" b="b"/>
                <a:pathLst>
                  <a:path w="45117" h="34064" extrusionOk="0">
                    <a:moveTo>
                      <a:pt x="44949" y="0"/>
                    </a:moveTo>
                    <a:cubicBezTo>
                      <a:pt x="44855" y="0"/>
                      <a:pt x="44781" y="74"/>
                      <a:pt x="44781" y="169"/>
                    </a:cubicBezTo>
                    <a:lnTo>
                      <a:pt x="44781" y="31983"/>
                    </a:lnTo>
                    <a:cubicBezTo>
                      <a:pt x="44781" y="32950"/>
                      <a:pt x="43394" y="33727"/>
                      <a:pt x="41702" y="33727"/>
                    </a:cubicBezTo>
                    <a:lnTo>
                      <a:pt x="169" y="33727"/>
                    </a:lnTo>
                    <a:cubicBezTo>
                      <a:pt x="75" y="33727"/>
                      <a:pt x="1" y="33801"/>
                      <a:pt x="1" y="33895"/>
                    </a:cubicBezTo>
                    <a:cubicBezTo>
                      <a:pt x="1" y="33990"/>
                      <a:pt x="75" y="34063"/>
                      <a:pt x="169" y="34063"/>
                    </a:cubicBezTo>
                    <a:lnTo>
                      <a:pt x="41702" y="34063"/>
                    </a:lnTo>
                    <a:cubicBezTo>
                      <a:pt x="43615" y="34063"/>
                      <a:pt x="45117" y="33150"/>
                      <a:pt x="45117" y="31983"/>
                    </a:cubicBezTo>
                    <a:lnTo>
                      <a:pt x="45117" y="169"/>
                    </a:lnTo>
                    <a:cubicBezTo>
                      <a:pt x="45117" y="74"/>
                      <a:pt x="45044" y="0"/>
                      <a:pt x="44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8"/>
              <p:cNvSpPr/>
              <p:nvPr/>
            </p:nvSpPr>
            <p:spPr>
              <a:xfrm>
                <a:off x="1030114" y="2391922"/>
                <a:ext cx="1645191" cy="1154110"/>
              </a:xfrm>
              <a:custGeom>
                <a:avLst/>
                <a:gdLst/>
                <a:ahLst/>
                <a:cxnLst/>
                <a:rect l="l" t="t" r="r" b="b"/>
                <a:pathLst>
                  <a:path w="51284" h="35976" extrusionOk="0">
                    <a:moveTo>
                      <a:pt x="3058" y="0"/>
                    </a:moveTo>
                    <a:cubicBezTo>
                      <a:pt x="1377" y="0"/>
                      <a:pt x="1" y="1376"/>
                      <a:pt x="1" y="3068"/>
                    </a:cubicBezTo>
                    <a:lnTo>
                      <a:pt x="1" y="30470"/>
                    </a:lnTo>
                    <a:cubicBezTo>
                      <a:pt x="1" y="32109"/>
                      <a:pt x="1272" y="33443"/>
                      <a:pt x="2901" y="33527"/>
                    </a:cubicBezTo>
                    <a:cubicBezTo>
                      <a:pt x="2995" y="33527"/>
                      <a:pt x="3069" y="33454"/>
                      <a:pt x="3079" y="33370"/>
                    </a:cubicBezTo>
                    <a:cubicBezTo>
                      <a:pt x="3079" y="33275"/>
                      <a:pt x="3006" y="33191"/>
                      <a:pt x="2911" y="33191"/>
                    </a:cubicBezTo>
                    <a:cubicBezTo>
                      <a:pt x="1472" y="33117"/>
                      <a:pt x="337" y="31930"/>
                      <a:pt x="337" y="30470"/>
                    </a:cubicBezTo>
                    <a:lnTo>
                      <a:pt x="337" y="3068"/>
                    </a:lnTo>
                    <a:cubicBezTo>
                      <a:pt x="337" y="1565"/>
                      <a:pt x="1556" y="336"/>
                      <a:pt x="3058" y="336"/>
                    </a:cubicBezTo>
                    <a:lnTo>
                      <a:pt x="47869" y="336"/>
                    </a:lnTo>
                    <a:cubicBezTo>
                      <a:pt x="49561" y="336"/>
                      <a:pt x="50948" y="1124"/>
                      <a:pt x="50948" y="2091"/>
                    </a:cubicBezTo>
                    <a:cubicBezTo>
                      <a:pt x="50948" y="2543"/>
                      <a:pt x="50643" y="2963"/>
                      <a:pt x="50076" y="3299"/>
                    </a:cubicBezTo>
                    <a:cubicBezTo>
                      <a:pt x="49488" y="3635"/>
                      <a:pt x="48699" y="3835"/>
                      <a:pt x="47869" y="3835"/>
                    </a:cubicBezTo>
                    <a:lnTo>
                      <a:pt x="6336" y="3835"/>
                    </a:lnTo>
                    <a:cubicBezTo>
                      <a:pt x="5411" y="3835"/>
                      <a:pt x="4666" y="4581"/>
                      <a:pt x="4666" y="5495"/>
                    </a:cubicBezTo>
                    <a:lnTo>
                      <a:pt x="4666" y="34325"/>
                    </a:lnTo>
                    <a:cubicBezTo>
                      <a:pt x="4666" y="35177"/>
                      <a:pt x="5317" y="35891"/>
                      <a:pt x="6168" y="35975"/>
                    </a:cubicBezTo>
                    <a:lnTo>
                      <a:pt x="6179" y="35975"/>
                    </a:lnTo>
                    <a:cubicBezTo>
                      <a:pt x="6263" y="35975"/>
                      <a:pt x="6336" y="35912"/>
                      <a:pt x="6347" y="35828"/>
                    </a:cubicBezTo>
                    <a:cubicBezTo>
                      <a:pt x="6357" y="35733"/>
                      <a:pt x="6284" y="35649"/>
                      <a:pt x="6200" y="35639"/>
                    </a:cubicBezTo>
                    <a:cubicBezTo>
                      <a:pt x="5517" y="35576"/>
                      <a:pt x="5002" y="35009"/>
                      <a:pt x="5002" y="34325"/>
                    </a:cubicBezTo>
                    <a:lnTo>
                      <a:pt x="5002" y="5495"/>
                    </a:lnTo>
                    <a:cubicBezTo>
                      <a:pt x="5002" y="4759"/>
                      <a:pt x="5601" y="4161"/>
                      <a:pt x="6336" y="4161"/>
                    </a:cubicBezTo>
                    <a:lnTo>
                      <a:pt x="47869" y="4161"/>
                    </a:lnTo>
                    <a:cubicBezTo>
                      <a:pt x="48762" y="4161"/>
                      <a:pt x="49614" y="3961"/>
                      <a:pt x="50254" y="3582"/>
                    </a:cubicBezTo>
                    <a:cubicBezTo>
                      <a:pt x="50916" y="3194"/>
                      <a:pt x="51284" y="2658"/>
                      <a:pt x="51284" y="2091"/>
                    </a:cubicBezTo>
                    <a:cubicBezTo>
                      <a:pt x="51284" y="935"/>
                      <a:pt x="49750" y="0"/>
                      <a:pt x="47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8"/>
              <p:cNvSpPr/>
              <p:nvPr/>
            </p:nvSpPr>
            <p:spPr>
              <a:xfrm>
                <a:off x="1074929" y="2436064"/>
                <a:ext cx="1513759" cy="1110289"/>
              </a:xfrm>
              <a:custGeom>
                <a:avLst/>
                <a:gdLst/>
                <a:ahLst/>
                <a:cxnLst/>
                <a:rect l="l" t="t" r="r" b="b"/>
                <a:pathLst>
                  <a:path w="47187" h="34610" extrusionOk="0">
                    <a:moveTo>
                      <a:pt x="46104" y="336"/>
                    </a:moveTo>
                    <a:cubicBezTo>
                      <a:pt x="46525" y="336"/>
                      <a:pt x="46851" y="536"/>
                      <a:pt x="46851" y="715"/>
                    </a:cubicBezTo>
                    <a:cubicBezTo>
                      <a:pt x="46851" y="883"/>
                      <a:pt x="46546" y="1083"/>
                      <a:pt x="46104" y="1083"/>
                    </a:cubicBezTo>
                    <a:lnTo>
                      <a:pt x="4939" y="1083"/>
                    </a:lnTo>
                    <a:cubicBezTo>
                      <a:pt x="3248" y="1083"/>
                      <a:pt x="1882" y="2459"/>
                      <a:pt x="1882" y="4140"/>
                    </a:cubicBezTo>
                    <a:lnTo>
                      <a:pt x="1882" y="31552"/>
                    </a:lnTo>
                    <a:cubicBezTo>
                      <a:pt x="1882" y="31646"/>
                      <a:pt x="1882" y="31730"/>
                      <a:pt x="1892" y="31825"/>
                    </a:cubicBezTo>
                    <a:lnTo>
                      <a:pt x="1661" y="31825"/>
                    </a:lnTo>
                    <a:cubicBezTo>
                      <a:pt x="1619" y="31825"/>
                      <a:pt x="1577" y="31815"/>
                      <a:pt x="1525" y="31815"/>
                    </a:cubicBezTo>
                    <a:cubicBezTo>
                      <a:pt x="852" y="31741"/>
                      <a:pt x="337" y="31174"/>
                      <a:pt x="337" y="30491"/>
                    </a:cubicBezTo>
                    <a:lnTo>
                      <a:pt x="337" y="1660"/>
                    </a:lnTo>
                    <a:cubicBezTo>
                      <a:pt x="337" y="936"/>
                      <a:pt x="936" y="336"/>
                      <a:pt x="1661" y="336"/>
                    </a:cubicBezTo>
                    <a:close/>
                    <a:moveTo>
                      <a:pt x="1661" y="0"/>
                    </a:moveTo>
                    <a:cubicBezTo>
                      <a:pt x="747" y="0"/>
                      <a:pt x="1" y="746"/>
                      <a:pt x="1" y="1660"/>
                    </a:cubicBezTo>
                    <a:lnTo>
                      <a:pt x="1" y="30491"/>
                    </a:lnTo>
                    <a:cubicBezTo>
                      <a:pt x="1" y="31352"/>
                      <a:pt x="642" y="32067"/>
                      <a:pt x="1493" y="32151"/>
                    </a:cubicBezTo>
                    <a:cubicBezTo>
                      <a:pt x="1546" y="32151"/>
                      <a:pt x="1609" y="32162"/>
                      <a:pt x="1661" y="32162"/>
                    </a:cubicBezTo>
                    <a:lnTo>
                      <a:pt x="1934" y="32162"/>
                    </a:lnTo>
                    <a:cubicBezTo>
                      <a:pt x="2207" y="33507"/>
                      <a:pt x="3374" y="34525"/>
                      <a:pt x="4761" y="34599"/>
                    </a:cubicBezTo>
                    <a:cubicBezTo>
                      <a:pt x="4824" y="34609"/>
                      <a:pt x="4876" y="34609"/>
                      <a:pt x="4939" y="34609"/>
                    </a:cubicBezTo>
                    <a:cubicBezTo>
                      <a:pt x="5034" y="34609"/>
                      <a:pt x="5107" y="34536"/>
                      <a:pt x="5107" y="34441"/>
                    </a:cubicBezTo>
                    <a:cubicBezTo>
                      <a:pt x="5107" y="34347"/>
                      <a:pt x="5034" y="34273"/>
                      <a:pt x="4939" y="34273"/>
                    </a:cubicBezTo>
                    <a:lnTo>
                      <a:pt x="4813" y="34273"/>
                    </a:lnTo>
                    <a:cubicBezTo>
                      <a:pt x="4813" y="34263"/>
                      <a:pt x="4803" y="34263"/>
                      <a:pt x="4792" y="34263"/>
                    </a:cubicBezTo>
                    <a:cubicBezTo>
                      <a:pt x="3510" y="34200"/>
                      <a:pt x="2438" y="33233"/>
                      <a:pt x="2249" y="31973"/>
                    </a:cubicBezTo>
                    <a:cubicBezTo>
                      <a:pt x="2249" y="31962"/>
                      <a:pt x="2249" y="31962"/>
                      <a:pt x="2239" y="31962"/>
                    </a:cubicBezTo>
                    <a:cubicBezTo>
                      <a:pt x="2218" y="31836"/>
                      <a:pt x="2207" y="31699"/>
                      <a:pt x="2207" y="31552"/>
                    </a:cubicBezTo>
                    <a:lnTo>
                      <a:pt x="2207" y="4140"/>
                    </a:lnTo>
                    <a:cubicBezTo>
                      <a:pt x="2207" y="2638"/>
                      <a:pt x="3437" y="1419"/>
                      <a:pt x="4939" y="1419"/>
                    </a:cubicBezTo>
                    <a:lnTo>
                      <a:pt x="46104" y="1419"/>
                    </a:lnTo>
                    <a:cubicBezTo>
                      <a:pt x="46704" y="1419"/>
                      <a:pt x="47187" y="1104"/>
                      <a:pt x="47187" y="715"/>
                    </a:cubicBezTo>
                    <a:cubicBezTo>
                      <a:pt x="47187" y="315"/>
                      <a:pt x="46704" y="0"/>
                      <a:pt x="46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8"/>
              <p:cNvSpPr/>
              <p:nvPr/>
            </p:nvSpPr>
            <p:spPr>
              <a:xfrm>
                <a:off x="1349305" y="2745824"/>
                <a:ext cx="246439" cy="508308"/>
              </a:xfrm>
              <a:custGeom>
                <a:avLst/>
                <a:gdLst/>
                <a:ahLst/>
                <a:cxnLst/>
                <a:rect l="l" t="t" r="r" b="b"/>
                <a:pathLst>
                  <a:path w="7682" h="15845" extrusionOk="0">
                    <a:moveTo>
                      <a:pt x="3752" y="4318"/>
                    </a:moveTo>
                    <a:lnTo>
                      <a:pt x="3468" y="6661"/>
                    </a:lnTo>
                    <a:cubicBezTo>
                      <a:pt x="2491" y="6283"/>
                      <a:pt x="2239" y="6020"/>
                      <a:pt x="2239" y="5474"/>
                    </a:cubicBezTo>
                    <a:cubicBezTo>
                      <a:pt x="2239" y="4801"/>
                      <a:pt x="2722" y="4360"/>
                      <a:pt x="3752" y="4318"/>
                    </a:cubicBezTo>
                    <a:close/>
                    <a:moveTo>
                      <a:pt x="4392" y="9288"/>
                    </a:moveTo>
                    <a:cubicBezTo>
                      <a:pt x="5202" y="9613"/>
                      <a:pt x="5443" y="9929"/>
                      <a:pt x="5443" y="10454"/>
                    </a:cubicBezTo>
                    <a:cubicBezTo>
                      <a:pt x="5443" y="11231"/>
                      <a:pt x="5023" y="11768"/>
                      <a:pt x="4077" y="11862"/>
                    </a:cubicBezTo>
                    <a:lnTo>
                      <a:pt x="4392" y="9288"/>
                    </a:lnTo>
                    <a:close/>
                    <a:moveTo>
                      <a:pt x="4308" y="0"/>
                    </a:moveTo>
                    <a:lnTo>
                      <a:pt x="4004" y="2322"/>
                    </a:lnTo>
                    <a:lnTo>
                      <a:pt x="3794" y="2322"/>
                    </a:lnTo>
                    <a:cubicBezTo>
                      <a:pt x="1534" y="2322"/>
                      <a:pt x="0" y="3320"/>
                      <a:pt x="0" y="5632"/>
                    </a:cubicBezTo>
                    <a:cubicBezTo>
                      <a:pt x="0" y="7344"/>
                      <a:pt x="873" y="8227"/>
                      <a:pt x="3184" y="8920"/>
                    </a:cubicBezTo>
                    <a:lnTo>
                      <a:pt x="2806" y="11852"/>
                    </a:lnTo>
                    <a:cubicBezTo>
                      <a:pt x="1681" y="11778"/>
                      <a:pt x="348" y="11600"/>
                      <a:pt x="348" y="11600"/>
                    </a:cubicBezTo>
                    <a:lnTo>
                      <a:pt x="126" y="13354"/>
                    </a:lnTo>
                    <a:cubicBezTo>
                      <a:pt x="126" y="13354"/>
                      <a:pt x="1324" y="13638"/>
                      <a:pt x="2554" y="13774"/>
                    </a:cubicBezTo>
                    <a:lnTo>
                      <a:pt x="2323" y="15728"/>
                    </a:lnTo>
                    <a:cubicBezTo>
                      <a:pt x="2323" y="15791"/>
                      <a:pt x="3573" y="15844"/>
                      <a:pt x="3573" y="15844"/>
                    </a:cubicBezTo>
                    <a:lnTo>
                      <a:pt x="3825" y="13858"/>
                    </a:lnTo>
                    <a:lnTo>
                      <a:pt x="3836" y="13858"/>
                    </a:lnTo>
                    <a:cubicBezTo>
                      <a:pt x="6031" y="13858"/>
                      <a:pt x="7681" y="12723"/>
                      <a:pt x="7681" y="10297"/>
                    </a:cubicBezTo>
                    <a:cubicBezTo>
                      <a:pt x="7681" y="8479"/>
                      <a:pt x="6977" y="7806"/>
                      <a:pt x="4665" y="7061"/>
                    </a:cubicBezTo>
                    <a:lnTo>
                      <a:pt x="5002" y="4350"/>
                    </a:lnTo>
                    <a:cubicBezTo>
                      <a:pt x="6052" y="4413"/>
                      <a:pt x="7282" y="4549"/>
                      <a:pt x="7282" y="4549"/>
                    </a:cubicBezTo>
                    <a:lnTo>
                      <a:pt x="7460" y="2763"/>
                    </a:lnTo>
                    <a:cubicBezTo>
                      <a:pt x="7460" y="2763"/>
                      <a:pt x="6399" y="2543"/>
                      <a:pt x="5254" y="2427"/>
                    </a:cubicBezTo>
                    <a:lnTo>
                      <a:pt x="5559" y="0"/>
                    </a:lnTo>
                    <a:close/>
                  </a:path>
                </a:pathLst>
              </a:custGeom>
              <a:solidFill>
                <a:srgbClr val="7753C7">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8"/>
              <p:cNvSpPr/>
              <p:nvPr/>
            </p:nvSpPr>
            <p:spPr>
              <a:xfrm>
                <a:off x="1345616" y="2742103"/>
                <a:ext cx="253817" cy="515718"/>
              </a:xfrm>
              <a:custGeom>
                <a:avLst/>
                <a:gdLst/>
                <a:ahLst/>
                <a:cxnLst/>
                <a:rect l="l" t="t" r="r" b="b"/>
                <a:pathLst>
                  <a:path w="7912" h="16076" extrusionOk="0">
                    <a:moveTo>
                      <a:pt x="3741" y="4550"/>
                    </a:moveTo>
                    <a:lnTo>
                      <a:pt x="3488" y="6619"/>
                    </a:lnTo>
                    <a:cubicBezTo>
                      <a:pt x="2616" y="6262"/>
                      <a:pt x="2469" y="6021"/>
                      <a:pt x="2469" y="5590"/>
                    </a:cubicBezTo>
                    <a:cubicBezTo>
                      <a:pt x="2469" y="4833"/>
                      <a:pt x="3131" y="4602"/>
                      <a:pt x="3741" y="4550"/>
                    </a:cubicBezTo>
                    <a:close/>
                    <a:moveTo>
                      <a:pt x="3867" y="4319"/>
                    </a:moveTo>
                    <a:cubicBezTo>
                      <a:pt x="2448" y="4392"/>
                      <a:pt x="2238" y="5148"/>
                      <a:pt x="2238" y="5590"/>
                    </a:cubicBezTo>
                    <a:cubicBezTo>
                      <a:pt x="2238" y="6199"/>
                      <a:pt x="2543" y="6504"/>
                      <a:pt x="3541" y="6883"/>
                    </a:cubicBezTo>
                    <a:lnTo>
                      <a:pt x="3583" y="6883"/>
                    </a:lnTo>
                    <a:cubicBezTo>
                      <a:pt x="3604" y="6883"/>
                      <a:pt x="3625" y="6883"/>
                      <a:pt x="3646" y="6872"/>
                    </a:cubicBezTo>
                    <a:cubicBezTo>
                      <a:pt x="3667" y="6851"/>
                      <a:pt x="3688" y="6819"/>
                      <a:pt x="3699" y="6788"/>
                    </a:cubicBezTo>
                    <a:lnTo>
                      <a:pt x="3982" y="4445"/>
                    </a:lnTo>
                    <a:cubicBezTo>
                      <a:pt x="3982" y="4413"/>
                      <a:pt x="3972" y="4382"/>
                      <a:pt x="3951" y="4350"/>
                    </a:cubicBezTo>
                    <a:cubicBezTo>
                      <a:pt x="3930" y="4329"/>
                      <a:pt x="3898" y="4319"/>
                      <a:pt x="3867" y="4319"/>
                    </a:cubicBezTo>
                    <a:close/>
                    <a:moveTo>
                      <a:pt x="4602" y="9561"/>
                    </a:moveTo>
                    <a:cubicBezTo>
                      <a:pt x="5306" y="9866"/>
                      <a:pt x="5443" y="10161"/>
                      <a:pt x="5443" y="10570"/>
                    </a:cubicBezTo>
                    <a:cubicBezTo>
                      <a:pt x="5443" y="11284"/>
                      <a:pt x="5054" y="11726"/>
                      <a:pt x="4318" y="11852"/>
                    </a:cubicBezTo>
                    <a:lnTo>
                      <a:pt x="4602" y="9561"/>
                    </a:lnTo>
                    <a:close/>
                    <a:moveTo>
                      <a:pt x="4510" y="9292"/>
                    </a:moveTo>
                    <a:cubicBezTo>
                      <a:pt x="4491" y="9292"/>
                      <a:pt x="4473" y="9297"/>
                      <a:pt x="4455" y="9309"/>
                    </a:cubicBezTo>
                    <a:cubicBezTo>
                      <a:pt x="4423" y="9330"/>
                      <a:pt x="4402" y="9351"/>
                      <a:pt x="4402" y="9393"/>
                    </a:cubicBezTo>
                    <a:lnTo>
                      <a:pt x="4077" y="11968"/>
                    </a:lnTo>
                    <a:cubicBezTo>
                      <a:pt x="4077" y="11999"/>
                      <a:pt x="4087" y="12041"/>
                      <a:pt x="4108" y="12062"/>
                    </a:cubicBezTo>
                    <a:cubicBezTo>
                      <a:pt x="4129" y="12083"/>
                      <a:pt x="4161" y="12094"/>
                      <a:pt x="4192" y="12094"/>
                    </a:cubicBezTo>
                    <a:lnTo>
                      <a:pt x="4203" y="12094"/>
                    </a:lnTo>
                    <a:cubicBezTo>
                      <a:pt x="5148" y="11989"/>
                      <a:pt x="5663" y="11453"/>
                      <a:pt x="5663" y="10570"/>
                    </a:cubicBezTo>
                    <a:cubicBezTo>
                      <a:pt x="5663" y="9961"/>
                      <a:pt x="5369" y="9624"/>
                      <a:pt x="4549" y="9299"/>
                    </a:cubicBezTo>
                    <a:cubicBezTo>
                      <a:pt x="4536" y="9295"/>
                      <a:pt x="4523" y="9292"/>
                      <a:pt x="4510" y="9292"/>
                    </a:cubicBezTo>
                    <a:close/>
                    <a:moveTo>
                      <a:pt x="5548" y="221"/>
                    </a:moveTo>
                    <a:lnTo>
                      <a:pt x="5264" y="2533"/>
                    </a:lnTo>
                    <a:cubicBezTo>
                      <a:pt x="5254" y="2554"/>
                      <a:pt x="5264" y="2585"/>
                      <a:pt x="5285" y="2606"/>
                    </a:cubicBezTo>
                    <a:cubicBezTo>
                      <a:pt x="5306" y="2638"/>
                      <a:pt x="5327" y="2648"/>
                      <a:pt x="5359" y="2648"/>
                    </a:cubicBezTo>
                    <a:cubicBezTo>
                      <a:pt x="6283" y="2753"/>
                      <a:pt x="7166" y="2911"/>
                      <a:pt x="7460" y="2963"/>
                    </a:cubicBezTo>
                    <a:lnTo>
                      <a:pt x="7292" y="4539"/>
                    </a:lnTo>
                    <a:cubicBezTo>
                      <a:pt x="6966" y="4508"/>
                      <a:pt x="5978" y="4403"/>
                      <a:pt x="5127" y="4350"/>
                    </a:cubicBezTo>
                    <a:cubicBezTo>
                      <a:pt x="5064" y="4350"/>
                      <a:pt x="5011" y="4392"/>
                      <a:pt x="5011" y="4455"/>
                    </a:cubicBezTo>
                    <a:lnTo>
                      <a:pt x="4665" y="7166"/>
                    </a:lnTo>
                    <a:cubicBezTo>
                      <a:pt x="4665" y="7219"/>
                      <a:pt x="4696" y="7271"/>
                      <a:pt x="4749" y="7282"/>
                    </a:cubicBezTo>
                    <a:cubicBezTo>
                      <a:pt x="7061" y="8027"/>
                      <a:pt x="7691" y="8700"/>
                      <a:pt x="7691" y="10413"/>
                    </a:cubicBezTo>
                    <a:cubicBezTo>
                      <a:pt x="7691" y="12577"/>
                      <a:pt x="6293" y="13859"/>
                      <a:pt x="3951" y="13859"/>
                    </a:cubicBezTo>
                    <a:lnTo>
                      <a:pt x="3940" y="13859"/>
                    </a:lnTo>
                    <a:cubicBezTo>
                      <a:pt x="3877" y="13859"/>
                      <a:pt x="3835" y="13901"/>
                      <a:pt x="3825" y="13964"/>
                    </a:cubicBezTo>
                    <a:lnTo>
                      <a:pt x="3583" y="15844"/>
                    </a:lnTo>
                    <a:cubicBezTo>
                      <a:pt x="3162" y="15823"/>
                      <a:pt x="2732" y="15792"/>
                      <a:pt x="2564" y="15771"/>
                    </a:cubicBezTo>
                    <a:lnTo>
                      <a:pt x="2784" y="13901"/>
                    </a:lnTo>
                    <a:cubicBezTo>
                      <a:pt x="2784" y="13869"/>
                      <a:pt x="2784" y="13838"/>
                      <a:pt x="2763" y="13817"/>
                    </a:cubicBezTo>
                    <a:cubicBezTo>
                      <a:pt x="2742" y="13796"/>
                      <a:pt x="2711" y="13785"/>
                      <a:pt x="2690" y="13775"/>
                    </a:cubicBezTo>
                    <a:cubicBezTo>
                      <a:pt x="1681" y="13670"/>
                      <a:pt x="683" y="13449"/>
                      <a:pt x="368" y="13386"/>
                    </a:cubicBezTo>
                    <a:lnTo>
                      <a:pt x="557" y="11842"/>
                    </a:lnTo>
                    <a:cubicBezTo>
                      <a:pt x="904" y="11884"/>
                      <a:pt x="1986" y="12020"/>
                      <a:pt x="2921" y="12083"/>
                    </a:cubicBezTo>
                    <a:cubicBezTo>
                      <a:pt x="2984" y="12083"/>
                      <a:pt x="3026" y="12041"/>
                      <a:pt x="3036" y="11978"/>
                    </a:cubicBezTo>
                    <a:lnTo>
                      <a:pt x="3404" y="9047"/>
                    </a:lnTo>
                    <a:cubicBezTo>
                      <a:pt x="3414" y="8994"/>
                      <a:pt x="3383" y="8942"/>
                      <a:pt x="3330" y="8921"/>
                    </a:cubicBezTo>
                    <a:cubicBezTo>
                      <a:pt x="1040" y="8237"/>
                      <a:pt x="220" y="7408"/>
                      <a:pt x="220" y="5748"/>
                    </a:cubicBezTo>
                    <a:cubicBezTo>
                      <a:pt x="220" y="4287"/>
                      <a:pt x="862" y="2554"/>
                      <a:pt x="3909" y="2554"/>
                    </a:cubicBezTo>
                    <a:lnTo>
                      <a:pt x="4119" y="2554"/>
                    </a:lnTo>
                    <a:cubicBezTo>
                      <a:pt x="4182" y="2554"/>
                      <a:pt x="4224" y="2512"/>
                      <a:pt x="4234" y="2459"/>
                    </a:cubicBezTo>
                    <a:lnTo>
                      <a:pt x="4528" y="221"/>
                    </a:lnTo>
                    <a:close/>
                    <a:moveTo>
                      <a:pt x="4423" y="0"/>
                    </a:moveTo>
                    <a:cubicBezTo>
                      <a:pt x="4371" y="0"/>
                      <a:pt x="4329" y="42"/>
                      <a:pt x="4318" y="95"/>
                    </a:cubicBezTo>
                    <a:lnTo>
                      <a:pt x="4024" y="2333"/>
                    </a:lnTo>
                    <a:lnTo>
                      <a:pt x="3909" y="2333"/>
                    </a:lnTo>
                    <a:cubicBezTo>
                      <a:pt x="1387" y="2333"/>
                      <a:pt x="0" y="3541"/>
                      <a:pt x="0" y="5748"/>
                    </a:cubicBezTo>
                    <a:cubicBezTo>
                      <a:pt x="0" y="7481"/>
                      <a:pt x="862" y="8406"/>
                      <a:pt x="3173" y="9110"/>
                    </a:cubicBezTo>
                    <a:lnTo>
                      <a:pt x="2826" y="11852"/>
                    </a:lnTo>
                    <a:cubicBezTo>
                      <a:pt x="1744" y="11779"/>
                      <a:pt x="494" y="11611"/>
                      <a:pt x="484" y="11600"/>
                    </a:cubicBezTo>
                    <a:cubicBezTo>
                      <a:pt x="452" y="11600"/>
                      <a:pt x="420" y="11611"/>
                      <a:pt x="399" y="11621"/>
                    </a:cubicBezTo>
                    <a:cubicBezTo>
                      <a:pt x="368" y="11642"/>
                      <a:pt x="357" y="11674"/>
                      <a:pt x="357" y="11705"/>
                    </a:cubicBezTo>
                    <a:lnTo>
                      <a:pt x="136" y="13449"/>
                    </a:lnTo>
                    <a:cubicBezTo>
                      <a:pt x="126" y="13512"/>
                      <a:pt x="168" y="13565"/>
                      <a:pt x="220" y="13575"/>
                    </a:cubicBezTo>
                    <a:cubicBezTo>
                      <a:pt x="231" y="13575"/>
                      <a:pt x="1366" y="13848"/>
                      <a:pt x="2553" y="13985"/>
                    </a:cubicBezTo>
                    <a:lnTo>
                      <a:pt x="2322" y="15834"/>
                    </a:lnTo>
                    <a:lnTo>
                      <a:pt x="2322" y="15844"/>
                    </a:lnTo>
                    <a:cubicBezTo>
                      <a:pt x="2322" y="15960"/>
                      <a:pt x="2322" y="16023"/>
                      <a:pt x="3678" y="16076"/>
                    </a:cubicBezTo>
                    <a:lnTo>
                      <a:pt x="3688" y="16076"/>
                    </a:lnTo>
                    <a:cubicBezTo>
                      <a:pt x="3741" y="16076"/>
                      <a:pt x="3793" y="16033"/>
                      <a:pt x="3793" y="15981"/>
                    </a:cubicBezTo>
                    <a:lnTo>
                      <a:pt x="4035" y="14079"/>
                    </a:lnTo>
                    <a:cubicBezTo>
                      <a:pt x="6461" y="14058"/>
                      <a:pt x="7911" y="12692"/>
                      <a:pt x="7911" y="10413"/>
                    </a:cubicBezTo>
                    <a:cubicBezTo>
                      <a:pt x="7911" y="8616"/>
                      <a:pt x="7239" y="7859"/>
                      <a:pt x="4906" y="7103"/>
                    </a:cubicBezTo>
                    <a:lnTo>
                      <a:pt x="5212" y="4581"/>
                    </a:lnTo>
                    <a:cubicBezTo>
                      <a:pt x="6220" y="4655"/>
                      <a:pt x="7365" y="4770"/>
                      <a:pt x="7386" y="4781"/>
                    </a:cubicBezTo>
                    <a:cubicBezTo>
                      <a:pt x="7407" y="4781"/>
                      <a:pt x="7439" y="4770"/>
                      <a:pt x="7460" y="4749"/>
                    </a:cubicBezTo>
                    <a:cubicBezTo>
                      <a:pt x="7491" y="4739"/>
                      <a:pt x="7502" y="4707"/>
                      <a:pt x="7502" y="4676"/>
                    </a:cubicBezTo>
                    <a:lnTo>
                      <a:pt x="7691" y="2890"/>
                    </a:lnTo>
                    <a:cubicBezTo>
                      <a:pt x="7701" y="2837"/>
                      <a:pt x="7659" y="2785"/>
                      <a:pt x="7607" y="2774"/>
                    </a:cubicBezTo>
                    <a:cubicBezTo>
                      <a:pt x="7596" y="2764"/>
                      <a:pt x="6587" y="2564"/>
                      <a:pt x="5495" y="2438"/>
                    </a:cubicBezTo>
                    <a:lnTo>
                      <a:pt x="5789" y="126"/>
                    </a:lnTo>
                    <a:cubicBezTo>
                      <a:pt x="5789" y="95"/>
                      <a:pt x="5779" y="63"/>
                      <a:pt x="5758" y="42"/>
                    </a:cubicBezTo>
                    <a:cubicBezTo>
                      <a:pt x="5737" y="11"/>
                      <a:pt x="570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8"/>
              <p:cNvSpPr/>
              <p:nvPr/>
            </p:nvSpPr>
            <p:spPr>
              <a:xfrm>
                <a:off x="1238759" y="2470774"/>
                <a:ext cx="1252532" cy="10811"/>
              </a:xfrm>
              <a:custGeom>
                <a:avLst/>
                <a:gdLst/>
                <a:ahLst/>
                <a:cxnLst/>
                <a:rect l="l" t="t" r="r" b="b"/>
                <a:pathLst>
                  <a:path w="39044" h="337" extrusionOk="0">
                    <a:moveTo>
                      <a:pt x="168" y="1"/>
                    </a:moveTo>
                    <a:cubicBezTo>
                      <a:pt x="74" y="1"/>
                      <a:pt x="0" y="74"/>
                      <a:pt x="0" y="169"/>
                    </a:cubicBezTo>
                    <a:cubicBezTo>
                      <a:pt x="0" y="263"/>
                      <a:pt x="74" y="337"/>
                      <a:pt x="168" y="337"/>
                    </a:cubicBezTo>
                    <a:lnTo>
                      <a:pt x="38875" y="337"/>
                    </a:lnTo>
                    <a:cubicBezTo>
                      <a:pt x="38970" y="337"/>
                      <a:pt x="39043" y="263"/>
                      <a:pt x="39043" y="169"/>
                    </a:cubicBezTo>
                    <a:cubicBezTo>
                      <a:pt x="39043" y="74"/>
                      <a:pt x="38970" y="1"/>
                      <a:pt x="38875" y="1"/>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8"/>
              <p:cNvSpPr/>
              <p:nvPr/>
            </p:nvSpPr>
            <p:spPr>
              <a:xfrm>
                <a:off x="1846794" y="2473468"/>
                <a:ext cx="3400" cy="353"/>
              </a:xfrm>
              <a:custGeom>
                <a:avLst/>
                <a:gdLst/>
                <a:ahLst/>
                <a:cxnLst/>
                <a:rect l="l" t="t" r="r" b="b"/>
                <a:pathLst>
                  <a:path w="106" h="11" extrusionOk="0">
                    <a:moveTo>
                      <a:pt x="0" y="1"/>
                    </a:moveTo>
                    <a:lnTo>
                      <a:pt x="74" y="11"/>
                    </a:lnTo>
                    <a:cubicBezTo>
                      <a:pt x="84" y="1"/>
                      <a:pt x="95" y="1"/>
                      <a:pt x="105" y="1"/>
                    </a:cubicBezTo>
                    <a:close/>
                  </a:path>
                </a:pathLst>
              </a:custGeom>
              <a:solidFill>
                <a:srgbClr val="D7E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78"/>
            <p:cNvGrpSpPr/>
            <p:nvPr/>
          </p:nvGrpSpPr>
          <p:grpSpPr>
            <a:xfrm>
              <a:off x="1623756" y="3405252"/>
              <a:ext cx="1114384" cy="1198247"/>
              <a:chOff x="2342231" y="2896027"/>
              <a:chExt cx="1114384" cy="1198247"/>
            </a:xfrm>
          </p:grpSpPr>
          <p:sp>
            <p:nvSpPr>
              <p:cNvPr id="2662" name="Google Shape;2662;p78"/>
              <p:cNvSpPr/>
              <p:nvPr/>
            </p:nvSpPr>
            <p:spPr>
              <a:xfrm>
                <a:off x="2845909" y="3457335"/>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8"/>
              <p:cNvSpPr/>
              <p:nvPr/>
            </p:nvSpPr>
            <p:spPr>
              <a:xfrm>
                <a:off x="2817271" y="3289756"/>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8"/>
              <p:cNvSpPr/>
              <p:nvPr/>
            </p:nvSpPr>
            <p:spPr>
              <a:xfrm>
                <a:off x="2908812" y="3329160"/>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8"/>
              <p:cNvSpPr/>
              <p:nvPr/>
            </p:nvSpPr>
            <p:spPr>
              <a:xfrm>
                <a:off x="2915380" y="3355832"/>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8"/>
              <p:cNvSpPr/>
              <p:nvPr/>
            </p:nvSpPr>
            <p:spPr>
              <a:xfrm>
                <a:off x="2908812" y="3316472"/>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8"/>
              <p:cNvSpPr/>
              <p:nvPr/>
            </p:nvSpPr>
            <p:spPr>
              <a:xfrm>
                <a:off x="2915380" y="3343278"/>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8"/>
              <p:cNvSpPr/>
              <p:nvPr/>
            </p:nvSpPr>
            <p:spPr>
              <a:xfrm>
                <a:off x="3028946" y="3402875"/>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8"/>
              <p:cNvSpPr/>
              <p:nvPr/>
            </p:nvSpPr>
            <p:spPr>
              <a:xfrm>
                <a:off x="2845909" y="3359227"/>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8"/>
              <p:cNvSpPr/>
              <p:nvPr/>
            </p:nvSpPr>
            <p:spPr>
              <a:xfrm>
                <a:off x="2817271" y="3191290"/>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8"/>
              <p:cNvSpPr/>
              <p:nvPr/>
            </p:nvSpPr>
            <p:spPr>
              <a:xfrm>
                <a:off x="2908812" y="3230963"/>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8"/>
              <p:cNvSpPr/>
              <p:nvPr/>
            </p:nvSpPr>
            <p:spPr>
              <a:xfrm>
                <a:off x="2915380" y="3257366"/>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8"/>
              <p:cNvSpPr/>
              <p:nvPr/>
            </p:nvSpPr>
            <p:spPr>
              <a:xfrm>
                <a:off x="2908812" y="3218409"/>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8"/>
              <p:cNvSpPr/>
              <p:nvPr/>
            </p:nvSpPr>
            <p:spPr>
              <a:xfrm>
                <a:off x="2915380" y="3244678"/>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8"/>
              <p:cNvSpPr/>
              <p:nvPr/>
            </p:nvSpPr>
            <p:spPr>
              <a:xfrm>
                <a:off x="3028946" y="3304276"/>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8"/>
              <p:cNvSpPr/>
              <p:nvPr/>
            </p:nvSpPr>
            <p:spPr>
              <a:xfrm>
                <a:off x="2845909" y="3260672"/>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8"/>
              <p:cNvSpPr/>
              <p:nvPr/>
            </p:nvSpPr>
            <p:spPr>
              <a:xfrm>
                <a:off x="2817271" y="3093093"/>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8"/>
              <p:cNvSpPr/>
              <p:nvPr/>
            </p:nvSpPr>
            <p:spPr>
              <a:xfrm>
                <a:off x="2908812" y="3132408"/>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8"/>
              <p:cNvSpPr/>
              <p:nvPr/>
            </p:nvSpPr>
            <p:spPr>
              <a:xfrm>
                <a:off x="2915380" y="3159124"/>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8"/>
              <p:cNvSpPr/>
              <p:nvPr/>
            </p:nvSpPr>
            <p:spPr>
              <a:xfrm>
                <a:off x="2908812" y="3119854"/>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8"/>
              <p:cNvSpPr/>
              <p:nvPr/>
            </p:nvSpPr>
            <p:spPr>
              <a:xfrm>
                <a:off x="2915380" y="3146570"/>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8"/>
              <p:cNvSpPr/>
              <p:nvPr/>
            </p:nvSpPr>
            <p:spPr>
              <a:xfrm>
                <a:off x="3028946" y="3205721"/>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8"/>
              <p:cNvSpPr/>
              <p:nvPr/>
            </p:nvSpPr>
            <p:spPr>
              <a:xfrm>
                <a:off x="2845909" y="3162519"/>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8"/>
              <p:cNvSpPr/>
              <p:nvPr/>
            </p:nvSpPr>
            <p:spPr>
              <a:xfrm>
                <a:off x="2817271" y="2994493"/>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8"/>
              <p:cNvSpPr/>
              <p:nvPr/>
            </p:nvSpPr>
            <p:spPr>
              <a:xfrm>
                <a:off x="2908812" y="3034121"/>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8"/>
              <p:cNvSpPr/>
              <p:nvPr/>
            </p:nvSpPr>
            <p:spPr>
              <a:xfrm>
                <a:off x="2915380" y="3060569"/>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8"/>
              <p:cNvSpPr/>
              <p:nvPr/>
            </p:nvSpPr>
            <p:spPr>
              <a:xfrm>
                <a:off x="2908812" y="3021254"/>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8"/>
              <p:cNvSpPr/>
              <p:nvPr/>
            </p:nvSpPr>
            <p:spPr>
              <a:xfrm>
                <a:off x="2915380" y="3048015"/>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8"/>
              <p:cNvSpPr/>
              <p:nvPr/>
            </p:nvSpPr>
            <p:spPr>
              <a:xfrm>
                <a:off x="3028946" y="3107612"/>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8"/>
              <p:cNvSpPr/>
              <p:nvPr/>
            </p:nvSpPr>
            <p:spPr>
              <a:xfrm>
                <a:off x="2845909" y="3063964"/>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8"/>
              <p:cNvSpPr/>
              <p:nvPr/>
            </p:nvSpPr>
            <p:spPr>
              <a:xfrm>
                <a:off x="2817271" y="2896027"/>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8"/>
              <p:cNvSpPr/>
              <p:nvPr/>
            </p:nvSpPr>
            <p:spPr>
              <a:xfrm>
                <a:off x="2908812" y="2935700"/>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8"/>
              <p:cNvSpPr/>
              <p:nvPr/>
            </p:nvSpPr>
            <p:spPr>
              <a:xfrm>
                <a:off x="2915380" y="2962103"/>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8"/>
              <p:cNvSpPr/>
              <p:nvPr/>
            </p:nvSpPr>
            <p:spPr>
              <a:xfrm>
                <a:off x="2908812" y="2923146"/>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8"/>
              <p:cNvSpPr/>
              <p:nvPr/>
            </p:nvSpPr>
            <p:spPr>
              <a:xfrm>
                <a:off x="2915380" y="2949415"/>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8"/>
              <p:cNvSpPr/>
              <p:nvPr/>
            </p:nvSpPr>
            <p:spPr>
              <a:xfrm>
                <a:off x="3028946" y="3009057"/>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8"/>
              <p:cNvSpPr/>
              <p:nvPr/>
            </p:nvSpPr>
            <p:spPr>
              <a:xfrm>
                <a:off x="2370377" y="3639926"/>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8"/>
              <p:cNvSpPr/>
              <p:nvPr/>
            </p:nvSpPr>
            <p:spPr>
              <a:xfrm>
                <a:off x="2342231" y="3471855"/>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8"/>
              <p:cNvSpPr/>
              <p:nvPr/>
            </p:nvSpPr>
            <p:spPr>
              <a:xfrm>
                <a:off x="2433772" y="3511482"/>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8"/>
              <p:cNvSpPr/>
              <p:nvPr/>
            </p:nvSpPr>
            <p:spPr>
              <a:xfrm>
                <a:off x="2440340" y="3537931"/>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8"/>
              <p:cNvSpPr/>
              <p:nvPr/>
            </p:nvSpPr>
            <p:spPr>
              <a:xfrm>
                <a:off x="2433772" y="3498616"/>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8"/>
              <p:cNvSpPr/>
              <p:nvPr/>
            </p:nvSpPr>
            <p:spPr>
              <a:xfrm>
                <a:off x="2440340" y="3525377"/>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8"/>
              <p:cNvSpPr/>
              <p:nvPr/>
            </p:nvSpPr>
            <p:spPr>
              <a:xfrm>
                <a:off x="2553459" y="3584974"/>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8"/>
              <p:cNvSpPr/>
              <p:nvPr/>
            </p:nvSpPr>
            <p:spPr>
              <a:xfrm>
                <a:off x="2370377" y="3541371"/>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8"/>
              <p:cNvSpPr/>
              <p:nvPr/>
            </p:nvSpPr>
            <p:spPr>
              <a:xfrm>
                <a:off x="2342231" y="3373434"/>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8"/>
              <p:cNvSpPr/>
              <p:nvPr/>
            </p:nvSpPr>
            <p:spPr>
              <a:xfrm>
                <a:off x="2433772" y="3413106"/>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8"/>
              <p:cNvSpPr/>
              <p:nvPr/>
            </p:nvSpPr>
            <p:spPr>
              <a:xfrm>
                <a:off x="2440340" y="3439510"/>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8"/>
              <p:cNvSpPr/>
              <p:nvPr/>
            </p:nvSpPr>
            <p:spPr>
              <a:xfrm>
                <a:off x="2433772" y="3400552"/>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8"/>
              <p:cNvSpPr/>
              <p:nvPr/>
            </p:nvSpPr>
            <p:spPr>
              <a:xfrm>
                <a:off x="2440340" y="3426822"/>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8"/>
              <p:cNvSpPr/>
              <p:nvPr/>
            </p:nvSpPr>
            <p:spPr>
              <a:xfrm>
                <a:off x="2553459" y="3486419"/>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8"/>
              <p:cNvSpPr/>
              <p:nvPr/>
            </p:nvSpPr>
            <p:spPr>
              <a:xfrm>
                <a:off x="2370377" y="3442771"/>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8"/>
              <p:cNvSpPr/>
              <p:nvPr/>
            </p:nvSpPr>
            <p:spPr>
              <a:xfrm>
                <a:off x="2342231" y="3275192"/>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8"/>
              <p:cNvSpPr/>
              <p:nvPr/>
            </p:nvSpPr>
            <p:spPr>
              <a:xfrm>
                <a:off x="2433772" y="3314640"/>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8"/>
              <p:cNvSpPr/>
              <p:nvPr/>
            </p:nvSpPr>
            <p:spPr>
              <a:xfrm>
                <a:off x="2440340" y="3341267"/>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8"/>
              <p:cNvSpPr/>
              <p:nvPr/>
            </p:nvSpPr>
            <p:spPr>
              <a:xfrm>
                <a:off x="2433772" y="3301952"/>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8"/>
              <p:cNvSpPr/>
              <p:nvPr/>
            </p:nvSpPr>
            <p:spPr>
              <a:xfrm>
                <a:off x="2440340" y="3328713"/>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8"/>
              <p:cNvSpPr/>
              <p:nvPr/>
            </p:nvSpPr>
            <p:spPr>
              <a:xfrm>
                <a:off x="2553459" y="3388311"/>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8"/>
              <p:cNvSpPr/>
              <p:nvPr/>
            </p:nvSpPr>
            <p:spPr>
              <a:xfrm>
                <a:off x="2845909" y="3855353"/>
                <a:ext cx="582071" cy="238922"/>
              </a:xfrm>
              <a:custGeom>
                <a:avLst/>
                <a:gdLst/>
                <a:ahLst/>
                <a:cxnLst/>
                <a:rect l="l" t="t" r="r" b="b"/>
                <a:pathLst>
                  <a:path w="13029" h="5348" extrusionOk="0">
                    <a:moveTo>
                      <a:pt x="0" y="1"/>
                    </a:moveTo>
                    <a:lnTo>
                      <a:pt x="0" y="1556"/>
                    </a:lnTo>
                    <a:cubicBezTo>
                      <a:pt x="0" y="2522"/>
                      <a:pt x="641" y="3500"/>
                      <a:pt x="1923" y="4245"/>
                    </a:cubicBezTo>
                    <a:cubicBezTo>
                      <a:pt x="3197" y="4980"/>
                      <a:pt x="4862" y="5347"/>
                      <a:pt x="6526" y="5347"/>
                    </a:cubicBezTo>
                    <a:cubicBezTo>
                      <a:pt x="8195" y="5347"/>
                      <a:pt x="9864" y="4977"/>
                      <a:pt x="11137" y="4235"/>
                    </a:cubicBezTo>
                    <a:cubicBezTo>
                      <a:pt x="12398" y="3510"/>
                      <a:pt x="13029" y="2554"/>
                      <a:pt x="13029" y="1588"/>
                    </a:cubicBezTo>
                    <a:lnTo>
                      <a:pt x="13029" y="43"/>
                    </a:lnTo>
                    <a:cubicBezTo>
                      <a:pt x="10958" y="4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8"/>
              <p:cNvSpPr/>
              <p:nvPr/>
            </p:nvSpPr>
            <p:spPr>
              <a:xfrm>
                <a:off x="2817271" y="3687773"/>
                <a:ext cx="639344" cy="337073"/>
              </a:xfrm>
              <a:custGeom>
                <a:avLst/>
                <a:gdLst/>
                <a:ahLst/>
                <a:cxnLst/>
                <a:rect l="l" t="t" r="r" b="b"/>
                <a:pathLst>
                  <a:path w="14311" h="7545" extrusionOk="0">
                    <a:moveTo>
                      <a:pt x="7142" y="1"/>
                    </a:moveTo>
                    <a:cubicBezTo>
                      <a:pt x="5474" y="1"/>
                      <a:pt x="3809" y="369"/>
                      <a:pt x="2543" y="1104"/>
                    </a:cubicBezTo>
                    <a:cubicBezTo>
                      <a:pt x="0" y="2575"/>
                      <a:pt x="21" y="4971"/>
                      <a:pt x="2575" y="6441"/>
                    </a:cubicBezTo>
                    <a:cubicBezTo>
                      <a:pt x="3846" y="7177"/>
                      <a:pt x="5514" y="7545"/>
                      <a:pt x="7180" y="7545"/>
                    </a:cubicBezTo>
                    <a:cubicBezTo>
                      <a:pt x="8847" y="7545"/>
                      <a:pt x="10512" y="7177"/>
                      <a:pt x="11778" y="6441"/>
                    </a:cubicBezTo>
                    <a:cubicBezTo>
                      <a:pt x="14310" y="4971"/>
                      <a:pt x="14300" y="2575"/>
                      <a:pt x="11757" y="1104"/>
                    </a:cubicBezTo>
                    <a:cubicBezTo>
                      <a:pt x="10481" y="369"/>
                      <a:pt x="8810" y="1"/>
                      <a:pt x="7142" y="1"/>
                    </a:cubicBezTo>
                    <a:close/>
                  </a:path>
                </a:pathLst>
              </a:custGeom>
              <a:solidFill>
                <a:srgbClr val="FFFFFF"/>
              </a:solid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8"/>
              <p:cNvSpPr/>
              <p:nvPr/>
            </p:nvSpPr>
            <p:spPr>
              <a:xfrm>
                <a:off x="2908812" y="3727401"/>
                <a:ext cx="456713" cy="142558"/>
              </a:xfrm>
              <a:custGeom>
                <a:avLst/>
                <a:gdLst/>
                <a:ahLst/>
                <a:cxnLst/>
                <a:rect l="l" t="t" r="r" b="b"/>
                <a:pathLst>
                  <a:path w="10223" h="3191" extrusionOk="0">
                    <a:moveTo>
                      <a:pt x="5102" y="0"/>
                    </a:moveTo>
                    <a:cubicBezTo>
                      <a:pt x="3823" y="0"/>
                      <a:pt x="2545" y="284"/>
                      <a:pt x="1576" y="847"/>
                    </a:cubicBezTo>
                    <a:cubicBezTo>
                      <a:pt x="473" y="1478"/>
                      <a:pt x="0" y="2339"/>
                      <a:pt x="147" y="3180"/>
                    </a:cubicBezTo>
                    <a:cubicBezTo>
                      <a:pt x="263" y="2539"/>
                      <a:pt x="736" y="1930"/>
                      <a:pt x="1576" y="1436"/>
                    </a:cubicBezTo>
                    <a:cubicBezTo>
                      <a:pt x="2543" y="874"/>
                      <a:pt x="3817" y="593"/>
                      <a:pt x="5093" y="593"/>
                    </a:cubicBezTo>
                    <a:cubicBezTo>
                      <a:pt x="6370" y="593"/>
                      <a:pt x="7649" y="874"/>
                      <a:pt x="8626" y="1436"/>
                    </a:cubicBezTo>
                    <a:cubicBezTo>
                      <a:pt x="9477" y="1930"/>
                      <a:pt x="9961" y="2550"/>
                      <a:pt x="10066" y="3191"/>
                    </a:cubicBezTo>
                    <a:cubicBezTo>
                      <a:pt x="10223" y="2360"/>
                      <a:pt x="9740" y="1489"/>
                      <a:pt x="8626" y="847"/>
                    </a:cubicBezTo>
                    <a:cubicBezTo>
                      <a:pt x="7651" y="281"/>
                      <a:pt x="6376"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8"/>
              <p:cNvSpPr/>
              <p:nvPr/>
            </p:nvSpPr>
            <p:spPr>
              <a:xfrm>
                <a:off x="2915380" y="3753849"/>
                <a:ext cx="443131" cy="231685"/>
              </a:xfrm>
              <a:custGeom>
                <a:avLst/>
                <a:gdLst/>
                <a:ahLst/>
                <a:cxnLst/>
                <a:rect l="l" t="t" r="r" b="b"/>
                <a:pathLst>
                  <a:path w="9919" h="5186" extrusionOk="0">
                    <a:moveTo>
                      <a:pt x="4946" y="1"/>
                    </a:moveTo>
                    <a:cubicBezTo>
                      <a:pt x="3670" y="1"/>
                      <a:pt x="2396" y="282"/>
                      <a:pt x="1429" y="844"/>
                    </a:cubicBezTo>
                    <a:cubicBezTo>
                      <a:pt x="589" y="1338"/>
                      <a:pt x="116" y="1947"/>
                      <a:pt x="0" y="2588"/>
                    </a:cubicBezTo>
                    <a:cubicBezTo>
                      <a:pt x="116" y="3229"/>
                      <a:pt x="599" y="3849"/>
                      <a:pt x="1450" y="4343"/>
                    </a:cubicBezTo>
                    <a:cubicBezTo>
                      <a:pt x="2427" y="4905"/>
                      <a:pt x="3704" y="5186"/>
                      <a:pt x="4979" y="5186"/>
                    </a:cubicBezTo>
                    <a:cubicBezTo>
                      <a:pt x="6254" y="5186"/>
                      <a:pt x="7528" y="4905"/>
                      <a:pt x="8500" y="4343"/>
                    </a:cubicBezTo>
                    <a:cubicBezTo>
                      <a:pt x="9340" y="3849"/>
                      <a:pt x="9814" y="3239"/>
                      <a:pt x="9919" y="2599"/>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8"/>
              <p:cNvSpPr/>
              <p:nvPr/>
            </p:nvSpPr>
            <p:spPr>
              <a:xfrm>
                <a:off x="2908812" y="3714534"/>
                <a:ext cx="456713" cy="283552"/>
              </a:xfrm>
              <a:custGeom>
                <a:avLst/>
                <a:gdLst/>
                <a:ahLst/>
                <a:cxnLst/>
                <a:rect l="l" t="t" r="r" b="b"/>
                <a:pathLst>
                  <a:path w="10223" h="6347" fill="none" extrusionOk="0">
                    <a:moveTo>
                      <a:pt x="10066" y="3479"/>
                    </a:moveTo>
                    <a:cubicBezTo>
                      <a:pt x="10223" y="2648"/>
                      <a:pt x="9740" y="1777"/>
                      <a:pt x="8626" y="1135"/>
                    </a:cubicBezTo>
                    <a:cubicBezTo>
                      <a:pt x="6672" y="1"/>
                      <a:pt x="3510" y="12"/>
                      <a:pt x="1576" y="1135"/>
                    </a:cubicBezTo>
                    <a:cubicBezTo>
                      <a:pt x="473" y="1766"/>
                      <a:pt x="0" y="2627"/>
                      <a:pt x="147" y="3468"/>
                    </a:cubicBezTo>
                    <a:cubicBezTo>
                      <a:pt x="263" y="4109"/>
                      <a:pt x="746" y="4729"/>
                      <a:pt x="1597" y="5223"/>
                    </a:cubicBezTo>
                    <a:cubicBezTo>
                      <a:pt x="3552" y="6347"/>
                      <a:pt x="6704" y="6347"/>
                      <a:pt x="8647" y="5223"/>
                    </a:cubicBezTo>
                    <a:cubicBezTo>
                      <a:pt x="9487" y="4729"/>
                      <a:pt x="9961"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8"/>
              <p:cNvSpPr/>
              <p:nvPr/>
            </p:nvSpPr>
            <p:spPr>
              <a:xfrm>
                <a:off x="2915380" y="3741340"/>
                <a:ext cx="443578" cy="129066"/>
              </a:xfrm>
              <a:custGeom>
                <a:avLst/>
                <a:gdLst/>
                <a:ahLst/>
                <a:cxnLst/>
                <a:rect l="l" t="t" r="r" b="b"/>
                <a:pathLst>
                  <a:path w="9929" h="2889"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18"/>
                      <a:pt x="116" y="2227"/>
                      <a:pt x="0"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8"/>
              <p:cNvSpPr/>
              <p:nvPr/>
            </p:nvSpPr>
            <p:spPr>
              <a:xfrm>
                <a:off x="3028946" y="3800893"/>
                <a:ext cx="216450" cy="124911"/>
              </a:xfrm>
              <a:custGeom>
                <a:avLst/>
                <a:gdLst/>
                <a:ahLst/>
                <a:cxnLst/>
                <a:rect l="l" t="t" r="r" b="b"/>
                <a:pathLst>
                  <a:path w="4845" h="2796" extrusionOk="0">
                    <a:moveTo>
                      <a:pt x="4246" y="1"/>
                    </a:moveTo>
                    <a:lnTo>
                      <a:pt x="3625" y="358"/>
                    </a:lnTo>
                    <a:cubicBezTo>
                      <a:pt x="3322" y="240"/>
                      <a:pt x="3016" y="180"/>
                      <a:pt x="2729" y="180"/>
                    </a:cubicBezTo>
                    <a:cubicBezTo>
                      <a:pt x="2429" y="180"/>
                      <a:pt x="2149" y="245"/>
                      <a:pt x="1913" y="379"/>
                    </a:cubicBezTo>
                    <a:cubicBezTo>
                      <a:pt x="863" y="989"/>
                      <a:pt x="2754" y="1714"/>
                      <a:pt x="2228" y="2018"/>
                    </a:cubicBezTo>
                    <a:cubicBezTo>
                      <a:pt x="2164" y="2059"/>
                      <a:pt x="2089" y="2077"/>
                      <a:pt x="2007" y="2077"/>
                    </a:cubicBezTo>
                    <a:cubicBezTo>
                      <a:pt x="1876" y="2077"/>
                      <a:pt x="1730" y="2029"/>
                      <a:pt x="1587" y="1945"/>
                    </a:cubicBezTo>
                    <a:cubicBezTo>
                      <a:pt x="1272" y="1766"/>
                      <a:pt x="989" y="1399"/>
                      <a:pt x="947" y="1073"/>
                    </a:cubicBezTo>
                    <a:lnTo>
                      <a:pt x="74" y="1231"/>
                    </a:lnTo>
                    <a:cubicBezTo>
                      <a:pt x="127" y="1525"/>
                      <a:pt x="337" y="1829"/>
                      <a:pt x="652" y="2081"/>
                    </a:cubicBezTo>
                    <a:lnTo>
                      <a:pt x="1" y="2470"/>
                    </a:lnTo>
                    <a:lnTo>
                      <a:pt x="557" y="2796"/>
                    </a:lnTo>
                    <a:lnTo>
                      <a:pt x="1199" y="2418"/>
                    </a:lnTo>
                    <a:cubicBezTo>
                      <a:pt x="1536" y="2572"/>
                      <a:pt x="1904" y="2661"/>
                      <a:pt x="2255" y="2661"/>
                    </a:cubicBezTo>
                    <a:cubicBezTo>
                      <a:pt x="2548" y="2661"/>
                      <a:pt x="2829" y="2599"/>
                      <a:pt x="3069" y="2460"/>
                    </a:cubicBezTo>
                    <a:cubicBezTo>
                      <a:pt x="4141" y="1840"/>
                      <a:pt x="2270" y="1094"/>
                      <a:pt x="2785" y="799"/>
                    </a:cubicBezTo>
                    <a:cubicBezTo>
                      <a:pt x="2837" y="767"/>
                      <a:pt x="2901" y="752"/>
                      <a:pt x="2970" y="752"/>
                    </a:cubicBezTo>
                    <a:cubicBezTo>
                      <a:pt x="3081" y="752"/>
                      <a:pt x="3208" y="791"/>
                      <a:pt x="3331" y="863"/>
                    </a:cubicBezTo>
                    <a:cubicBezTo>
                      <a:pt x="3573" y="1000"/>
                      <a:pt x="3836" y="1304"/>
                      <a:pt x="3973" y="1598"/>
                    </a:cubicBezTo>
                    <a:lnTo>
                      <a:pt x="4844" y="1420"/>
                    </a:lnTo>
                    <a:cubicBezTo>
                      <a:pt x="4760" y="1178"/>
                      <a:pt x="4529" y="905"/>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8"/>
              <p:cNvSpPr/>
              <p:nvPr/>
            </p:nvSpPr>
            <p:spPr>
              <a:xfrm>
                <a:off x="2845909" y="3757289"/>
                <a:ext cx="582071" cy="238475"/>
              </a:xfrm>
              <a:custGeom>
                <a:avLst/>
                <a:gdLst/>
                <a:ahLst/>
                <a:cxnLst/>
                <a:rect l="l" t="t" r="r" b="b"/>
                <a:pathLst>
                  <a:path w="13029" h="5338" extrusionOk="0">
                    <a:moveTo>
                      <a:pt x="0" y="0"/>
                    </a:moveTo>
                    <a:lnTo>
                      <a:pt x="0" y="1544"/>
                    </a:lnTo>
                    <a:cubicBezTo>
                      <a:pt x="0" y="2522"/>
                      <a:pt x="641" y="3488"/>
                      <a:pt x="1923" y="4234"/>
                    </a:cubicBezTo>
                    <a:cubicBezTo>
                      <a:pt x="3199" y="4970"/>
                      <a:pt x="4867" y="5337"/>
                      <a:pt x="6534" y="5337"/>
                    </a:cubicBezTo>
                    <a:cubicBezTo>
                      <a:pt x="8201" y="5337"/>
                      <a:pt x="9866" y="4970"/>
                      <a:pt x="11137" y="4234"/>
                    </a:cubicBezTo>
                    <a:cubicBezTo>
                      <a:pt x="12398" y="3499"/>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8"/>
              <p:cNvSpPr/>
              <p:nvPr/>
            </p:nvSpPr>
            <p:spPr>
              <a:xfrm>
                <a:off x="2817271" y="3589352"/>
                <a:ext cx="639344" cy="337341"/>
              </a:xfrm>
              <a:custGeom>
                <a:avLst/>
                <a:gdLst/>
                <a:ahLst/>
                <a:cxnLst/>
                <a:rect l="l" t="t" r="r" b="b"/>
                <a:pathLst>
                  <a:path w="14311" h="7551" extrusionOk="0">
                    <a:moveTo>
                      <a:pt x="7142" y="0"/>
                    </a:moveTo>
                    <a:cubicBezTo>
                      <a:pt x="5474" y="0"/>
                      <a:pt x="3809" y="371"/>
                      <a:pt x="2543" y="1112"/>
                    </a:cubicBezTo>
                    <a:cubicBezTo>
                      <a:pt x="0" y="2582"/>
                      <a:pt x="21" y="4967"/>
                      <a:pt x="2575" y="6449"/>
                    </a:cubicBezTo>
                    <a:cubicBezTo>
                      <a:pt x="3844" y="7183"/>
                      <a:pt x="5508" y="7551"/>
                      <a:pt x="7171" y="7551"/>
                    </a:cubicBezTo>
                    <a:cubicBezTo>
                      <a:pt x="8841" y="7551"/>
                      <a:pt x="10510" y="7180"/>
                      <a:pt x="11778" y="6438"/>
                    </a:cubicBezTo>
                    <a:cubicBezTo>
                      <a:pt x="14310" y="4967"/>
                      <a:pt x="14300" y="2582"/>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8"/>
              <p:cNvSpPr/>
              <p:nvPr/>
            </p:nvSpPr>
            <p:spPr>
              <a:xfrm>
                <a:off x="2908812" y="3629025"/>
                <a:ext cx="456713" cy="142826"/>
              </a:xfrm>
              <a:custGeom>
                <a:avLst/>
                <a:gdLst/>
                <a:ahLst/>
                <a:cxnLst/>
                <a:rect l="l" t="t" r="r" b="b"/>
                <a:pathLst>
                  <a:path w="10223" h="3197" extrusionOk="0">
                    <a:moveTo>
                      <a:pt x="5093" y="0"/>
                    </a:moveTo>
                    <a:cubicBezTo>
                      <a:pt x="3817" y="0"/>
                      <a:pt x="2543" y="281"/>
                      <a:pt x="1576" y="843"/>
                    </a:cubicBezTo>
                    <a:cubicBezTo>
                      <a:pt x="473" y="1484"/>
                      <a:pt x="0" y="2346"/>
                      <a:pt x="147" y="3176"/>
                    </a:cubicBezTo>
                    <a:cubicBezTo>
                      <a:pt x="263" y="2545"/>
                      <a:pt x="736" y="1926"/>
                      <a:pt x="1576" y="1442"/>
                    </a:cubicBezTo>
                    <a:cubicBezTo>
                      <a:pt x="2543" y="875"/>
                      <a:pt x="3817" y="591"/>
                      <a:pt x="5093" y="591"/>
                    </a:cubicBezTo>
                    <a:cubicBezTo>
                      <a:pt x="6370" y="591"/>
                      <a:pt x="7649" y="875"/>
                      <a:pt x="8626" y="1442"/>
                    </a:cubicBezTo>
                    <a:cubicBezTo>
                      <a:pt x="9477" y="1936"/>
                      <a:pt x="9961" y="2556"/>
                      <a:pt x="10066" y="3197"/>
                    </a:cubicBezTo>
                    <a:cubicBezTo>
                      <a:pt x="10223" y="2356"/>
                      <a:pt x="9740" y="1484"/>
                      <a:pt x="8626" y="843"/>
                    </a:cubicBezTo>
                    <a:cubicBezTo>
                      <a:pt x="7649" y="281"/>
                      <a:pt x="6370" y="0"/>
                      <a:pt x="5093" y="0"/>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8"/>
              <p:cNvSpPr/>
              <p:nvPr/>
            </p:nvSpPr>
            <p:spPr>
              <a:xfrm>
                <a:off x="2915380" y="3655428"/>
                <a:ext cx="443131" cy="231551"/>
              </a:xfrm>
              <a:custGeom>
                <a:avLst/>
                <a:gdLst/>
                <a:ahLst/>
                <a:cxnLst/>
                <a:rect l="l" t="t" r="r" b="b"/>
                <a:pathLst>
                  <a:path w="9919" h="5183" extrusionOk="0">
                    <a:moveTo>
                      <a:pt x="4946" y="0"/>
                    </a:moveTo>
                    <a:cubicBezTo>
                      <a:pt x="3670" y="0"/>
                      <a:pt x="2396" y="284"/>
                      <a:pt x="1429" y="851"/>
                    </a:cubicBezTo>
                    <a:cubicBezTo>
                      <a:pt x="589" y="1335"/>
                      <a:pt x="116" y="1954"/>
                      <a:pt x="0" y="2585"/>
                    </a:cubicBezTo>
                    <a:cubicBezTo>
                      <a:pt x="116" y="3226"/>
                      <a:pt x="599" y="3845"/>
                      <a:pt x="1450" y="4340"/>
                    </a:cubicBezTo>
                    <a:cubicBezTo>
                      <a:pt x="2427" y="4901"/>
                      <a:pt x="3704" y="5182"/>
                      <a:pt x="4979" y="5182"/>
                    </a:cubicBezTo>
                    <a:cubicBezTo>
                      <a:pt x="6254" y="5182"/>
                      <a:pt x="7528" y="4901"/>
                      <a:pt x="8500" y="4340"/>
                    </a:cubicBezTo>
                    <a:cubicBezTo>
                      <a:pt x="9340" y="3856"/>
                      <a:pt x="9814" y="3236"/>
                      <a:pt x="9919" y="2606"/>
                    </a:cubicBezTo>
                    <a:cubicBezTo>
                      <a:pt x="9814" y="1965"/>
                      <a:pt x="9330" y="1345"/>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8"/>
              <p:cNvSpPr/>
              <p:nvPr/>
            </p:nvSpPr>
            <p:spPr>
              <a:xfrm>
                <a:off x="2908812" y="3616471"/>
                <a:ext cx="456713" cy="283061"/>
              </a:xfrm>
              <a:custGeom>
                <a:avLst/>
                <a:gdLst/>
                <a:ahLst/>
                <a:cxnLst/>
                <a:rect l="l" t="t" r="r" b="b"/>
                <a:pathLst>
                  <a:path w="10223" h="6336" fill="none" extrusionOk="0">
                    <a:moveTo>
                      <a:pt x="10066" y="3478"/>
                    </a:moveTo>
                    <a:cubicBezTo>
                      <a:pt x="10223" y="2637"/>
                      <a:pt x="9740" y="1765"/>
                      <a:pt x="8626" y="1124"/>
                    </a:cubicBezTo>
                    <a:cubicBezTo>
                      <a:pt x="6672" y="0"/>
                      <a:pt x="3510" y="0"/>
                      <a:pt x="1576" y="1124"/>
                    </a:cubicBezTo>
                    <a:cubicBezTo>
                      <a:pt x="473" y="1765"/>
                      <a:pt x="0" y="2627"/>
                      <a:pt x="147" y="3457"/>
                    </a:cubicBezTo>
                    <a:cubicBezTo>
                      <a:pt x="263" y="4098"/>
                      <a:pt x="746" y="4717"/>
                      <a:pt x="1597" y="5212"/>
                    </a:cubicBezTo>
                    <a:cubicBezTo>
                      <a:pt x="3552" y="6335"/>
                      <a:pt x="6704" y="6335"/>
                      <a:pt x="8647" y="5212"/>
                    </a:cubicBezTo>
                    <a:cubicBezTo>
                      <a:pt x="9487" y="4728"/>
                      <a:pt x="9961" y="4108"/>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8"/>
              <p:cNvSpPr/>
              <p:nvPr/>
            </p:nvSpPr>
            <p:spPr>
              <a:xfrm>
                <a:off x="2915380" y="3642740"/>
                <a:ext cx="443578" cy="129602"/>
              </a:xfrm>
              <a:custGeom>
                <a:avLst/>
                <a:gdLst/>
                <a:ahLst/>
                <a:cxnLst/>
                <a:rect l="l" t="t" r="r" b="b"/>
                <a:pathLst>
                  <a:path w="9929" h="2901" fill="none" extrusionOk="0">
                    <a:moveTo>
                      <a:pt x="9929" y="2900"/>
                    </a:moveTo>
                    <a:cubicBezTo>
                      <a:pt x="9929" y="2890"/>
                      <a:pt x="9929" y="2890"/>
                      <a:pt x="9919" y="2890"/>
                    </a:cubicBezTo>
                    <a:cubicBezTo>
                      <a:pt x="9814" y="2249"/>
                      <a:pt x="9330" y="1629"/>
                      <a:pt x="8479" y="1135"/>
                    </a:cubicBezTo>
                    <a:cubicBezTo>
                      <a:pt x="6525" y="1"/>
                      <a:pt x="3363" y="1"/>
                      <a:pt x="1429" y="1135"/>
                    </a:cubicBezTo>
                    <a:cubicBezTo>
                      <a:pt x="589" y="1619"/>
                      <a:pt x="116" y="2238"/>
                      <a:pt x="0" y="2869"/>
                    </a:cubicBezTo>
                  </a:path>
                </a:pathLst>
              </a:custGeom>
              <a:no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8"/>
              <p:cNvSpPr/>
              <p:nvPr/>
            </p:nvSpPr>
            <p:spPr>
              <a:xfrm>
                <a:off x="3028946" y="3702338"/>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5"/>
                      <a:pt x="2087" y="2083"/>
                      <a:pt x="2005" y="2083"/>
                    </a:cubicBezTo>
                    <a:cubicBezTo>
                      <a:pt x="1874" y="2083"/>
                      <a:pt x="1729" y="2039"/>
                      <a:pt x="1587" y="1955"/>
                    </a:cubicBezTo>
                    <a:cubicBezTo>
                      <a:pt x="1272" y="1777"/>
                      <a:pt x="989" y="1398"/>
                      <a:pt x="947" y="1072"/>
                    </a:cubicBezTo>
                    <a:lnTo>
                      <a:pt x="74" y="1240"/>
                    </a:lnTo>
                    <a:cubicBezTo>
                      <a:pt x="127" y="1524"/>
                      <a:pt x="337" y="1829"/>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799"/>
                    </a:cubicBezTo>
                    <a:cubicBezTo>
                      <a:pt x="2835" y="768"/>
                      <a:pt x="2895" y="754"/>
                      <a:pt x="2961" y="754"/>
                    </a:cubicBezTo>
                    <a:cubicBezTo>
                      <a:pt x="3075" y="754"/>
                      <a:pt x="3205" y="796"/>
                      <a:pt x="3331" y="862"/>
                    </a:cubicBezTo>
                    <a:cubicBezTo>
                      <a:pt x="3573" y="1009"/>
                      <a:pt x="3836" y="1314"/>
                      <a:pt x="3973" y="1598"/>
                    </a:cubicBezTo>
                    <a:lnTo>
                      <a:pt x="4844" y="1419"/>
                    </a:lnTo>
                    <a:cubicBezTo>
                      <a:pt x="4760" y="1177"/>
                      <a:pt x="4529" y="904"/>
                      <a:pt x="4204" y="673"/>
                    </a:cubicBezTo>
                    <a:lnTo>
                      <a:pt x="4813" y="327"/>
                    </a:lnTo>
                    <a:lnTo>
                      <a:pt x="4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2" name="Google Shape;2732;p78"/>
            <p:cNvGrpSpPr/>
            <p:nvPr/>
          </p:nvGrpSpPr>
          <p:grpSpPr>
            <a:xfrm>
              <a:off x="769880" y="2098936"/>
              <a:ext cx="1402092" cy="885514"/>
              <a:chOff x="4361525" y="543750"/>
              <a:chExt cx="1106100" cy="698575"/>
            </a:xfrm>
          </p:grpSpPr>
          <p:sp>
            <p:nvSpPr>
              <p:cNvPr id="2733" name="Google Shape;2733;p78"/>
              <p:cNvSpPr/>
              <p:nvPr/>
            </p:nvSpPr>
            <p:spPr>
              <a:xfrm>
                <a:off x="4720325" y="586600"/>
                <a:ext cx="739425" cy="655725"/>
              </a:xfrm>
              <a:custGeom>
                <a:avLst/>
                <a:gdLst/>
                <a:ahLst/>
                <a:cxnLst/>
                <a:rect l="l" t="t" r="r" b="b"/>
                <a:pathLst>
                  <a:path w="29577" h="26229" extrusionOk="0">
                    <a:moveTo>
                      <a:pt x="20500" y="1"/>
                    </a:moveTo>
                    <a:cubicBezTo>
                      <a:pt x="20247" y="1"/>
                      <a:pt x="19990" y="33"/>
                      <a:pt x="19732" y="98"/>
                    </a:cubicBezTo>
                    <a:lnTo>
                      <a:pt x="2364" y="4574"/>
                    </a:lnTo>
                    <a:cubicBezTo>
                      <a:pt x="1587" y="4774"/>
                      <a:pt x="935" y="5267"/>
                      <a:pt x="526" y="5961"/>
                    </a:cubicBezTo>
                    <a:cubicBezTo>
                      <a:pt x="116" y="6654"/>
                      <a:pt x="1" y="7464"/>
                      <a:pt x="200" y="8241"/>
                    </a:cubicBezTo>
                    <a:lnTo>
                      <a:pt x="4235" y="23896"/>
                    </a:lnTo>
                    <a:lnTo>
                      <a:pt x="6021" y="24401"/>
                    </a:lnTo>
                    <a:lnTo>
                      <a:pt x="6021" y="24401"/>
                    </a:lnTo>
                    <a:lnTo>
                      <a:pt x="1923" y="8514"/>
                    </a:lnTo>
                    <a:cubicBezTo>
                      <a:pt x="1640" y="7401"/>
                      <a:pt x="2322" y="6234"/>
                      <a:pt x="3447" y="5951"/>
                    </a:cubicBezTo>
                    <a:lnTo>
                      <a:pt x="19448" y="1821"/>
                    </a:lnTo>
                    <a:cubicBezTo>
                      <a:pt x="19620" y="1778"/>
                      <a:pt x="19793" y="1757"/>
                      <a:pt x="19963" y="1757"/>
                    </a:cubicBezTo>
                    <a:cubicBezTo>
                      <a:pt x="20906" y="1757"/>
                      <a:pt x="21774" y="2392"/>
                      <a:pt x="22023" y="3345"/>
                    </a:cubicBezTo>
                    <a:lnTo>
                      <a:pt x="27917" y="26229"/>
                    </a:lnTo>
                    <a:lnTo>
                      <a:pt x="29577" y="26229"/>
                    </a:lnTo>
                    <a:lnTo>
                      <a:pt x="23399" y="2262"/>
                    </a:lnTo>
                    <a:cubicBezTo>
                      <a:pt x="23126" y="1181"/>
                      <a:pt x="22296" y="392"/>
                      <a:pt x="21297" y="109"/>
                    </a:cubicBezTo>
                    <a:cubicBezTo>
                      <a:pt x="21041" y="38"/>
                      <a:pt x="20774" y="1"/>
                      <a:pt x="20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8"/>
              <p:cNvSpPr/>
              <p:nvPr/>
            </p:nvSpPr>
            <p:spPr>
              <a:xfrm>
                <a:off x="4712175" y="578850"/>
                <a:ext cx="755450" cy="663475"/>
              </a:xfrm>
              <a:custGeom>
                <a:avLst/>
                <a:gdLst/>
                <a:ahLst/>
                <a:cxnLst/>
                <a:rect l="l" t="t" r="r" b="b"/>
                <a:pathLst>
                  <a:path w="30218" h="26539" extrusionOk="0">
                    <a:moveTo>
                      <a:pt x="20803" y="0"/>
                    </a:moveTo>
                    <a:cubicBezTo>
                      <a:pt x="20533" y="0"/>
                      <a:pt x="20258" y="34"/>
                      <a:pt x="19984" y="104"/>
                    </a:cubicBezTo>
                    <a:lnTo>
                      <a:pt x="2606" y="4580"/>
                    </a:lnTo>
                    <a:cubicBezTo>
                      <a:pt x="1756" y="4800"/>
                      <a:pt x="1041" y="5346"/>
                      <a:pt x="589" y="6114"/>
                    </a:cubicBezTo>
                    <a:cubicBezTo>
                      <a:pt x="127" y="6880"/>
                      <a:pt x="1" y="7774"/>
                      <a:pt x="222" y="8624"/>
                    </a:cubicBezTo>
                    <a:lnTo>
                      <a:pt x="4214" y="24111"/>
                    </a:lnTo>
                    <a:lnTo>
                      <a:pt x="4382" y="24153"/>
                    </a:lnTo>
                    <a:lnTo>
                      <a:pt x="4561" y="24206"/>
                    </a:lnTo>
                    <a:lnTo>
                      <a:pt x="526" y="8551"/>
                    </a:lnTo>
                    <a:cubicBezTo>
                      <a:pt x="327" y="7774"/>
                      <a:pt x="442" y="6964"/>
                      <a:pt x="852" y="6271"/>
                    </a:cubicBezTo>
                    <a:cubicBezTo>
                      <a:pt x="1261" y="5577"/>
                      <a:pt x="1913" y="5084"/>
                      <a:pt x="2690" y="4884"/>
                    </a:cubicBezTo>
                    <a:lnTo>
                      <a:pt x="20058" y="408"/>
                    </a:lnTo>
                    <a:cubicBezTo>
                      <a:pt x="20316" y="343"/>
                      <a:pt x="20573" y="311"/>
                      <a:pt x="20826" y="311"/>
                    </a:cubicBezTo>
                    <a:cubicBezTo>
                      <a:pt x="21100" y="311"/>
                      <a:pt x="21367" y="348"/>
                      <a:pt x="21623" y="419"/>
                    </a:cubicBezTo>
                    <a:cubicBezTo>
                      <a:pt x="22622" y="702"/>
                      <a:pt x="23452" y="1491"/>
                      <a:pt x="23725" y="2572"/>
                    </a:cubicBezTo>
                    <a:lnTo>
                      <a:pt x="29903" y="26539"/>
                    </a:lnTo>
                    <a:lnTo>
                      <a:pt x="30218" y="26539"/>
                    </a:lnTo>
                    <a:lnTo>
                      <a:pt x="24030" y="2488"/>
                    </a:lnTo>
                    <a:cubicBezTo>
                      <a:pt x="23639" y="997"/>
                      <a:pt x="22280" y="0"/>
                      <a:pt x="20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8"/>
              <p:cNvSpPr/>
              <p:nvPr/>
            </p:nvSpPr>
            <p:spPr>
              <a:xfrm>
                <a:off x="4761300" y="630525"/>
                <a:ext cx="656950" cy="611800"/>
              </a:xfrm>
              <a:custGeom>
                <a:avLst/>
                <a:gdLst/>
                <a:ahLst/>
                <a:cxnLst/>
                <a:rect l="l" t="t" r="r" b="b"/>
                <a:pathLst>
                  <a:path w="26278" h="24472" extrusionOk="0">
                    <a:moveTo>
                      <a:pt x="18324" y="0"/>
                    </a:moveTo>
                    <a:cubicBezTo>
                      <a:pt x="18154" y="0"/>
                      <a:pt x="17981" y="21"/>
                      <a:pt x="17809" y="64"/>
                    </a:cubicBezTo>
                    <a:lnTo>
                      <a:pt x="1808" y="4194"/>
                    </a:lnTo>
                    <a:cubicBezTo>
                      <a:pt x="683" y="4477"/>
                      <a:pt x="1" y="5644"/>
                      <a:pt x="284" y="6757"/>
                    </a:cubicBezTo>
                    <a:lnTo>
                      <a:pt x="4382" y="22644"/>
                    </a:lnTo>
                    <a:lnTo>
                      <a:pt x="6735" y="23305"/>
                    </a:lnTo>
                    <a:lnTo>
                      <a:pt x="3121" y="9300"/>
                    </a:lnTo>
                    <a:cubicBezTo>
                      <a:pt x="4813" y="8869"/>
                      <a:pt x="5832" y="7136"/>
                      <a:pt x="5401" y="5444"/>
                    </a:cubicBezTo>
                    <a:lnTo>
                      <a:pt x="15278" y="2901"/>
                    </a:lnTo>
                    <a:cubicBezTo>
                      <a:pt x="15641" y="4331"/>
                      <a:pt x="16936" y="5280"/>
                      <a:pt x="18349" y="5280"/>
                    </a:cubicBezTo>
                    <a:cubicBezTo>
                      <a:pt x="18608" y="5280"/>
                      <a:pt x="18871" y="5248"/>
                      <a:pt x="19133" y="5181"/>
                    </a:cubicBezTo>
                    <a:lnTo>
                      <a:pt x="24103" y="24472"/>
                    </a:lnTo>
                    <a:lnTo>
                      <a:pt x="26278" y="24472"/>
                    </a:lnTo>
                    <a:lnTo>
                      <a:pt x="20384" y="1588"/>
                    </a:lnTo>
                    <a:cubicBezTo>
                      <a:pt x="20135" y="635"/>
                      <a:pt x="19267" y="0"/>
                      <a:pt x="18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8"/>
              <p:cNvSpPr/>
              <p:nvPr/>
            </p:nvSpPr>
            <p:spPr>
              <a:xfrm>
                <a:off x="5036825" y="1140850"/>
                <a:ext cx="206500" cy="101475"/>
              </a:xfrm>
              <a:custGeom>
                <a:avLst/>
                <a:gdLst/>
                <a:ahLst/>
                <a:cxnLst/>
                <a:rect l="l" t="t" r="r" b="b"/>
                <a:pathLst>
                  <a:path w="8260" h="4059" extrusionOk="0">
                    <a:moveTo>
                      <a:pt x="5202" y="0"/>
                    </a:moveTo>
                    <a:cubicBezTo>
                      <a:pt x="5065" y="0"/>
                      <a:pt x="4925" y="18"/>
                      <a:pt x="4782" y="55"/>
                    </a:cubicBezTo>
                    <a:cubicBezTo>
                      <a:pt x="2807" y="560"/>
                      <a:pt x="4162" y="3354"/>
                      <a:pt x="3164" y="3607"/>
                    </a:cubicBezTo>
                    <a:cubicBezTo>
                      <a:pt x="3121" y="3618"/>
                      <a:pt x="3079" y="3624"/>
                      <a:pt x="3039" y="3624"/>
                    </a:cubicBezTo>
                    <a:cubicBezTo>
                      <a:pt x="2785" y="3624"/>
                      <a:pt x="2591" y="3398"/>
                      <a:pt x="2491" y="3008"/>
                    </a:cubicBezTo>
                    <a:cubicBezTo>
                      <a:pt x="2344" y="2430"/>
                      <a:pt x="2459" y="1484"/>
                      <a:pt x="2817" y="781"/>
                    </a:cubicBezTo>
                    <a:lnTo>
                      <a:pt x="1577" y="507"/>
                    </a:lnTo>
                    <a:cubicBezTo>
                      <a:pt x="1294" y="1127"/>
                      <a:pt x="1168" y="1894"/>
                      <a:pt x="1241" y="2640"/>
                    </a:cubicBezTo>
                    <a:lnTo>
                      <a:pt x="1" y="2955"/>
                    </a:lnTo>
                    <a:lnTo>
                      <a:pt x="274" y="4006"/>
                    </a:lnTo>
                    <a:lnTo>
                      <a:pt x="1472" y="3702"/>
                    </a:lnTo>
                    <a:cubicBezTo>
                      <a:pt x="1525" y="3828"/>
                      <a:pt x="1577" y="3943"/>
                      <a:pt x="1640" y="4059"/>
                    </a:cubicBezTo>
                    <a:lnTo>
                      <a:pt x="4719" y="4059"/>
                    </a:lnTo>
                    <a:cubicBezTo>
                      <a:pt x="5034" y="3039"/>
                      <a:pt x="4635" y="1673"/>
                      <a:pt x="5296" y="1505"/>
                    </a:cubicBezTo>
                    <a:cubicBezTo>
                      <a:pt x="5329" y="1498"/>
                      <a:pt x="5360" y="1494"/>
                      <a:pt x="5390" y="1494"/>
                    </a:cubicBezTo>
                    <a:cubicBezTo>
                      <a:pt x="5613" y="1494"/>
                      <a:pt x="5771" y="1696"/>
                      <a:pt x="5864" y="2020"/>
                    </a:cubicBezTo>
                    <a:cubicBezTo>
                      <a:pt x="5980" y="2472"/>
                      <a:pt x="5927" y="3270"/>
                      <a:pt x="5738" y="3954"/>
                    </a:cubicBezTo>
                    <a:lnTo>
                      <a:pt x="6263" y="4059"/>
                    </a:lnTo>
                    <a:lnTo>
                      <a:pt x="7019" y="4059"/>
                    </a:lnTo>
                    <a:cubicBezTo>
                      <a:pt x="7177" y="3522"/>
                      <a:pt x="7219" y="2871"/>
                      <a:pt x="7124" y="2241"/>
                    </a:cubicBezTo>
                    <a:lnTo>
                      <a:pt x="8259" y="1946"/>
                    </a:lnTo>
                    <a:lnTo>
                      <a:pt x="7997" y="896"/>
                    </a:lnTo>
                    <a:lnTo>
                      <a:pt x="6809" y="1201"/>
                    </a:lnTo>
                    <a:cubicBezTo>
                      <a:pt x="6451" y="440"/>
                      <a:pt x="5875" y="0"/>
                      <a:pt x="5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8"/>
              <p:cNvSpPr/>
              <p:nvPr/>
            </p:nvSpPr>
            <p:spPr>
              <a:xfrm>
                <a:off x="4839300" y="703025"/>
                <a:ext cx="524600" cy="539300"/>
              </a:xfrm>
              <a:custGeom>
                <a:avLst/>
                <a:gdLst/>
                <a:ahLst/>
                <a:cxnLst/>
                <a:rect l="l" t="t" r="r" b="b"/>
                <a:pathLst>
                  <a:path w="20984" h="21572" extrusionOk="0">
                    <a:moveTo>
                      <a:pt x="8770" y="4699"/>
                    </a:moveTo>
                    <a:cubicBezTo>
                      <a:pt x="9915" y="4699"/>
                      <a:pt x="10963" y="5471"/>
                      <a:pt x="11264" y="6631"/>
                    </a:cubicBezTo>
                    <a:cubicBezTo>
                      <a:pt x="11611" y="8007"/>
                      <a:pt x="10781" y="9415"/>
                      <a:pt x="9405" y="9772"/>
                    </a:cubicBezTo>
                    <a:cubicBezTo>
                      <a:pt x="9189" y="9828"/>
                      <a:pt x="8972" y="9855"/>
                      <a:pt x="8758" y="9855"/>
                    </a:cubicBezTo>
                    <a:cubicBezTo>
                      <a:pt x="7612" y="9855"/>
                      <a:pt x="6564" y="9082"/>
                      <a:pt x="6263" y="7913"/>
                    </a:cubicBezTo>
                    <a:cubicBezTo>
                      <a:pt x="5906" y="6536"/>
                      <a:pt x="6736" y="5128"/>
                      <a:pt x="8123" y="4782"/>
                    </a:cubicBezTo>
                    <a:cubicBezTo>
                      <a:pt x="8339" y="4726"/>
                      <a:pt x="8556" y="4699"/>
                      <a:pt x="8770" y="4699"/>
                    </a:cubicBezTo>
                    <a:close/>
                    <a:moveTo>
                      <a:pt x="12158" y="1"/>
                    </a:moveTo>
                    <a:lnTo>
                      <a:pt x="2281" y="2544"/>
                    </a:lnTo>
                    <a:cubicBezTo>
                      <a:pt x="2712" y="4236"/>
                      <a:pt x="1693" y="5969"/>
                      <a:pt x="1" y="6400"/>
                    </a:cubicBezTo>
                    <a:lnTo>
                      <a:pt x="3615" y="20405"/>
                    </a:lnTo>
                    <a:lnTo>
                      <a:pt x="4971" y="20794"/>
                    </a:lnTo>
                    <a:cubicBezTo>
                      <a:pt x="4530" y="17295"/>
                      <a:pt x="6746" y="13944"/>
                      <a:pt x="10245" y="13040"/>
                    </a:cubicBezTo>
                    <a:cubicBezTo>
                      <a:pt x="10844" y="12885"/>
                      <a:pt x="11444" y="12811"/>
                      <a:pt x="12034" y="12811"/>
                    </a:cubicBezTo>
                    <a:cubicBezTo>
                      <a:pt x="15197" y="12811"/>
                      <a:pt x="18079" y="14941"/>
                      <a:pt x="18903" y="18147"/>
                    </a:cubicBezTo>
                    <a:cubicBezTo>
                      <a:pt x="19207" y="19312"/>
                      <a:pt x="19197" y="20479"/>
                      <a:pt x="18934" y="21572"/>
                    </a:cubicBezTo>
                    <a:lnTo>
                      <a:pt x="20983" y="21572"/>
                    </a:lnTo>
                    <a:lnTo>
                      <a:pt x="16013" y="2281"/>
                    </a:lnTo>
                    <a:cubicBezTo>
                      <a:pt x="15751" y="2348"/>
                      <a:pt x="15488" y="2380"/>
                      <a:pt x="15229" y="2380"/>
                    </a:cubicBezTo>
                    <a:cubicBezTo>
                      <a:pt x="13816" y="2380"/>
                      <a:pt x="12521" y="1431"/>
                      <a:pt x="12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8"/>
              <p:cNvSpPr/>
              <p:nvPr/>
            </p:nvSpPr>
            <p:spPr>
              <a:xfrm>
                <a:off x="4952525" y="1023275"/>
                <a:ext cx="366975" cy="219050"/>
              </a:xfrm>
              <a:custGeom>
                <a:avLst/>
                <a:gdLst/>
                <a:ahLst/>
                <a:cxnLst/>
                <a:rect l="l" t="t" r="r" b="b"/>
                <a:pathLst>
                  <a:path w="14679" h="8762" extrusionOk="0">
                    <a:moveTo>
                      <a:pt x="7505" y="1"/>
                    </a:moveTo>
                    <a:cubicBezTo>
                      <a:pt x="6915" y="1"/>
                      <a:pt x="6315" y="75"/>
                      <a:pt x="5716" y="230"/>
                    </a:cubicBezTo>
                    <a:cubicBezTo>
                      <a:pt x="2217" y="1134"/>
                      <a:pt x="1" y="4485"/>
                      <a:pt x="442" y="7984"/>
                    </a:cubicBezTo>
                    <a:lnTo>
                      <a:pt x="3174" y="8762"/>
                    </a:lnTo>
                    <a:lnTo>
                      <a:pt x="5012" y="8762"/>
                    </a:lnTo>
                    <a:cubicBezTo>
                      <a:pt x="4949" y="8646"/>
                      <a:pt x="4897" y="8531"/>
                      <a:pt x="4844" y="8405"/>
                    </a:cubicBezTo>
                    <a:lnTo>
                      <a:pt x="3646" y="8709"/>
                    </a:lnTo>
                    <a:lnTo>
                      <a:pt x="3373" y="7658"/>
                    </a:lnTo>
                    <a:lnTo>
                      <a:pt x="4613" y="7343"/>
                    </a:lnTo>
                    <a:cubicBezTo>
                      <a:pt x="4540" y="6597"/>
                      <a:pt x="4666" y="5830"/>
                      <a:pt x="4949" y="5210"/>
                    </a:cubicBezTo>
                    <a:lnTo>
                      <a:pt x="6189" y="5484"/>
                    </a:lnTo>
                    <a:cubicBezTo>
                      <a:pt x="5831" y="6187"/>
                      <a:pt x="5716" y="7133"/>
                      <a:pt x="5863" y="7711"/>
                    </a:cubicBezTo>
                    <a:cubicBezTo>
                      <a:pt x="5963" y="8101"/>
                      <a:pt x="6157" y="8327"/>
                      <a:pt x="6411" y="8327"/>
                    </a:cubicBezTo>
                    <a:cubicBezTo>
                      <a:pt x="6451" y="8327"/>
                      <a:pt x="6493" y="8321"/>
                      <a:pt x="6536" y="8310"/>
                    </a:cubicBezTo>
                    <a:cubicBezTo>
                      <a:pt x="7534" y="8057"/>
                      <a:pt x="6179" y="5263"/>
                      <a:pt x="8154" y="4758"/>
                    </a:cubicBezTo>
                    <a:cubicBezTo>
                      <a:pt x="8297" y="4721"/>
                      <a:pt x="8437" y="4703"/>
                      <a:pt x="8574" y="4703"/>
                    </a:cubicBezTo>
                    <a:cubicBezTo>
                      <a:pt x="9247" y="4703"/>
                      <a:pt x="9823" y="5143"/>
                      <a:pt x="10181" y="5904"/>
                    </a:cubicBezTo>
                    <a:lnTo>
                      <a:pt x="11369" y="5599"/>
                    </a:lnTo>
                    <a:lnTo>
                      <a:pt x="11631" y="6649"/>
                    </a:lnTo>
                    <a:lnTo>
                      <a:pt x="10496" y="6944"/>
                    </a:lnTo>
                    <a:cubicBezTo>
                      <a:pt x="10591" y="7574"/>
                      <a:pt x="10549" y="8225"/>
                      <a:pt x="10391" y="8762"/>
                    </a:cubicBezTo>
                    <a:lnTo>
                      <a:pt x="14405" y="8762"/>
                    </a:lnTo>
                    <a:cubicBezTo>
                      <a:pt x="14668" y="7669"/>
                      <a:pt x="14678" y="6502"/>
                      <a:pt x="14374" y="5337"/>
                    </a:cubicBezTo>
                    <a:cubicBezTo>
                      <a:pt x="13550" y="2131"/>
                      <a:pt x="10668" y="1"/>
                      <a:pt x="7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8"/>
              <p:cNvSpPr/>
              <p:nvPr/>
            </p:nvSpPr>
            <p:spPr>
              <a:xfrm>
                <a:off x="5152675" y="1178200"/>
                <a:ext cx="40725" cy="64125"/>
              </a:xfrm>
              <a:custGeom>
                <a:avLst/>
                <a:gdLst/>
                <a:ahLst/>
                <a:cxnLst/>
                <a:rect l="l" t="t" r="r" b="b"/>
                <a:pathLst>
                  <a:path w="1629" h="2565" extrusionOk="0">
                    <a:moveTo>
                      <a:pt x="756" y="0"/>
                    </a:moveTo>
                    <a:cubicBezTo>
                      <a:pt x="726" y="0"/>
                      <a:pt x="695" y="4"/>
                      <a:pt x="662" y="11"/>
                    </a:cubicBezTo>
                    <a:cubicBezTo>
                      <a:pt x="1" y="179"/>
                      <a:pt x="400" y="1545"/>
                      <a:pt x="85" y="2565"/>
                    </a:cubicBezTo>
                    <a:lnTo>
                      <a:pt x="1629" y="2565"/>
                    </a:lnTo>
                    <a:lnTo>
                      <a:pt x="1104" y="2460"/>
                    </a:lnTo>
                    <a:cubicBezTo>
                      <a:pt x="1293" y="1776"/>
                      <a:pt x="1346" y="978"/>
                      <a:pt x="1230" y="526"/>
                    </a:cubicBezTo>
                    <a:cubicBezTo>
                      <a:pt x="1137" y="202"/>
                      <a:pt x="979" y="0"/>
                      <a:pt x="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8"/>
              <p:cNvSpPr/>
              <p:nvPr/>
            </p:nvSpPr>
            <p:spPr>
              <a:xfrm>
                <a:off x="4986925" y="820475"/>
                <a:ext cx="142675" cy="128950"/>
              </a:xfrm>
              <a:custGeom>
                <a:avLst/>
                <a:gdLst/>
                <a:ahLst/>
                <a:cxnLst/>
                <a:rect l="l" t="t" r="r" b="b"/>
                <a:pathLst>
                  <a:path w="5707" h="5158" extrusionOk="0">
                    <a:moveTo>
                      <a:pt x="2865" y="1"/>
                    </a:moveTo>
                    <a:cubicBezTo>
                      <a:pt x="2651" y="1"/>
                      <a:pt x="2434" y="28"/>
                      <a:pt x="2218" y="84"/>
                    </a:cubicBezTo>
                    <a:cubicBezTo>
                      <a:pt x="831" y="430"/>
                      <a:pt x="1" y="1838"/>
                      <a:pt x="358" y="3215"/>
                    </a:cubicBezTo>
                    <a:cubicBezTo>
                      <a:pt x="659" y="4384"/>
                      <a:pt x="1707" y="5157"/>
                      <a:pt x="2853" y="5157"/>
                    </a:cubicBezTo>
                    <a:cubicBezTo>
                      <a:pt x="3067" y="5157"/>
                      <a:pt x="3284" y="5130"/>
                      <a:pt x="3500" y="5074"/>
                    </a:cubicBezTo>
                    <a:cubicBezTo>
                      <a:pt x="4876" y="4717"/>
                      <a:pt x="5706" y="3309"/>
                      <a:pt x="5359" y="1933"/>
                    </a:cubicBezTo>
                    <a:cubicBezTo>
                      <a:pt x="5058" y="773"/>
                      <a:pt x="401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8"/>
              <p:cNvSpPr/>
              <p:nvPr/>
            </p:nvSpPr>
            <p:spPr>
              <a:xfrm>
                <a:off x="4546175" y="551525"/>
                <a:ext cx="825325" cy="690800"/>
              </a:xfrm>
              <a:custGeom>
                <a:avLst/>
                <a:gdLst/>
                <a:ahLst/>
                <a:cxnLst/>
                <a:rect l="l" t="t" r="r" b="b"/>
                <a:pathLst>
                  <a:path w="33013" h="27632" extrusionOk="0">
                    <a:moveTo>
                      <a:pt x="19703" y="1"/>
                    </a:moveTo>
                    <a:cubicBezTo>
                      <a:pt x="19323" y="1"/>
                      <a:pt x="18934" y="76"/>
                      <a:pt x="18555" y="230"/>
                    </a:cubicBezTo>
                    <a:lnTo>
                      <a:pt x="1955" y="7017"/>
                    </a:lnTo>
                    <a:cubicBezTo>
                      <a:pt x="1209" y="7322"/>
                      <a:pt x="631" y="7889"/>
                      <a:pt x="326" y="8636"/>
                    </a:cubicBezTo>
                    <a:cubicBezTo>
                      <a:pt x="11" y="9381"/>
                      <a:pt x="0" y="10201"/>
                      <a:pt x="305" y="10936"/>
                    </a:cubicBezTo>
                    <a:lnTo>
                      <a:pt x="6430" y="25909"/>
                    </a:lnTo>
                    <a:lnTo>
                      <a:pt x="8270" y="26171"/>
                    </a:lnTo>
                    <a:lnTo>
                      <a:pt x="2060" y="10989"/>
                    </a:lnTo>
                    <a:cubicBezTo>
                      <a:pt x="1618" y="9906"/>
                      <a:pt x="2134" y="8678"/>
                      <a:pt x="3215" y="8236"/>
                    </a:cubicBezTo>
                    <a:lnTo>
                      <a:pt x="18513" y="1974"/>
                    </a:lnTo>
                    <a:cubicBezTo>
                      <a:pt x="18770" y="1871"/>
                      <a:pt x="19036" y="1822"/>
                      <a:pt x="19299" y="1822"/>
                    </a:cubicBezTo>
                    <a:cubicBezTo>
                      <a:pt x="20133" y="1822"/>
                      <a:pt x="20930" y="2315"/>
                      <a:pt x="21266" y="3130"/>
                    </a:cubicBezTo>
                    <a:lnTo>
                      <a:pt x="31279" y="27632"/>
                    </a:lnTo>
                    <a:lnTo>
                      <a:pt x="33012" y="27632"/>
                    </a:lnTo>
                    <a:lnTo>
                      <a:pt x="22485" y="1869"/>
                    </a:lnTo>
                    <a:cubicBezTo>
                      <a:pt x="22064" y="850"/>
                      <a:pt x="21140" y="177"/>
                      <a:pt x="20110" y="30"/>
                    </a:cubicBezTo>
                    <a:cubicBezTo>
                      <a:pt x="19976" y="11"/>
                      <a:pt x="19840" y="1"/>
                      <a:pt x="19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8"/>
              <p:cNvSpPr/>
              <p:nvPr/>
            </p:nvSpPr>
            <p:spPr>
              <a:xfrm>
                <a:off x="4538300" y="543750"/>
                <a:ext cx="841600" cy="698575"/>
              </a:xfrm>
              <a:custGeom>
                <a:avLst/>
                <a:gdLst/>
                <a:ahLst/>
                <a:cxnLst/>
                <a:rect l="l" t="t" r="r" b="b"/>
                <a:pathLst>
                  <a:path w="33664" h="27943" extrusionOk="0">
                    <a:moveTo>
                      <a:pt x="20004" y="0"/>
                    </a:moveTo>
                    <a:cubicBezTo>
                      <a:pt x="19587" y="0"/>
                      <a:pt x="19164" y="79"/>
                      <a:pt x="18755" y="247"/>
                    </a:cubicBezTo>
                    <a:lnTo>
                      <a:pt x="2154" y="7044"/>
                    </a:lnTo>
                    <a:cubicBezTo>
                      <a:pt x="1335" y="7371"/>
                      <a:pt x="694" y="8011"/>
                      <a:pt x="347" y="8831"/>
                    </a:cubicBezTo>
                    <a:cubicBezTo>
                      <a:pt x="11" y="9650"/>
                      <a:pt x="0" y="10554"/>
                      <a:pt x="336" y="11373"/>
                    </a:cubicBezTo>
                    <a:lnTo>
                      <a:pt x="6388" y="26167"/>
                    </a:lnTo>
                    <a:lnTo>
                      <a:pt x="6567" y="26199"/>
                    </a:lnTo>
                    <a:lnTo>
                      <a:pt x="6745" y="26220"/>
                    </a:lnTo>
                    <a:lnTo>
                      <a:pt x="6745" y="26220"/>
                    </a:lnTo>
                    <a:lnTo>
                      <a:pt x="620" y="11247"/>
                    </a:lnTo>
                    <a:cubicBezTo>
                      <a:pt x="315" y="10512"/>
                      <a:pt x="326" y="9692"/>
                      <a:pt x="641" y="8947"/>
                    </a:cubicBezTo>
                    <a:cubicBezTo>
                      <a:pt x="946" y="8200"/>
                      <a:pt x="1524" y="7633"/>
                      <a:pt x="2270" y="7328"/>
                    </a:cubicBezTo>
                    <a:lnTo>
                      <a:pt x="18870" y="541"/>
                    </a:lnTo>
                    <a:cubicBezTo>
                      <a:pt x="19249" y="387"/>
                      <a:pt x="19638" y="312"/>
                      <a:pt x="20018" y="312"/>
                    </a:cubicBezTo>
                    <a:cubicBezTo>
                      <a:pt x="20155" y="312"/>
                      <a:pt x="20291" y="322"/>
                      <a:pt x="20425" y="341"/>
                    </a:cubicBezTo>
                    <a:cubicBezTo>
                      <a:pt x="21455" y="488"/>
                      <a:pt x="22379" y="1161"/>
                      <a:pt x="22800" y="2180"/>
                    </a:cubicBezTo>
                    <a:lnTo>
                      <a:pt x="33327" y="27943"/>
                    </a:lnTo>
                    <a:lnTo>
                      <a:pt x="33664" y="27943"/>
                    </a:lnTo>
                    <a:lnTo>
                      <a:pt x="23084" y="2064"/>
                    </a:lnTo>
                    <a:cubicBezTo>
                      <a:pt x="22558" y="781"/>
                      <a:pt x="21312" y="0"/>
                      <a:pt x="20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8"/>
              <p:cNvSpPr/>
              <p:nvPr/>
            </p:nvSpPr>
            <p:spPr>
              <a:xfrm>
                <a:off x="4586625" y="597050"/>
                <a:ext cx="741550" cy="645275"/>
              </a:xfrm>
              <a:custGeom>
                <a:avLst/>
                <a:gdLst/>
                <a:ahLst/>
                <a:cxnLst/>
                <a:rect l="l" t="t" r="r" b="b"/>
                <a:pathLst>
                  <a:path w="29662" h="25811" extrusionOk="0">
                    <a:moveTo>
                      <a:pt x="17681" y="1"/>
                    </a:moveTo>
                    <a:cubicBezTo>
                      <a:pt x="17418" y="1"/>
                      <a:pt x="17152" y="50"/>
                      <a:pt x="16895" y="153"/>
                    </a:cubicBezTo>
                    <a:lnTo>
                      <a:pt x="1597" y="6415"/>
                    </a:lnTo>
                    <a:cubicBezTo>
                      <a:pt x="516" y="6857"/>
                      <a:pt x="0" y="8085"/>
                      <a:pt x="442" y="9168"/>
                    </a:cubicBezTo>
                    <a:lnTo>
                      <a:pt x="6652" y="24350"/>
                    </a:lnTo>
                    <a:lnTo>
                      <a:pt x="9068" y="24686"/>
                    </a:lnTo>
                    <a:lnTo>
                      <a:pt x="3594" y="11300"/>
                    </a:lnTo>
                    <a:cubicBezTo>
                      <a:pt x="5212" y="10639"/>
                      <a:pt x="5989" y="8790"/>
                      <a:pt x="5328" y="7172"/>
                    </a:cubicBezTo>
                    <a:lnTo>
                      <a:pt x="14763" y="3305"/>
                    </a:lnTo>
                    <a:cubicBezTo>
                      <a:pt x="15264" y="4531"/>
                      <a:pt x="16447" y="5275"/>
                      <a:pt x="17695" y="5275"/>
                    </a:cubicBezTo>
                    <a:cubicBezTo>
                      <a:pt x="18094" y="5275"/>
                      <a:pt x="18500" y="5199"/>
                      <a:pt x="18891" y="5038"/>
                    </a:cubicBezTo>
                    <a:lnTo>
                      <a:pt x="27381" y="25811"/>
                    </a:lnTo>
                    <a:lnTo>
                      <a:pt x="29661" y="25811"/>
                    </a:lnTo>
                    <a:lnTo>
                      <a:pt x="19648" y="1309"/>
                    </a:lnTo>
                    <a:cubicBezTo>
                      <a:pt x="19312" y="494"/>
                      <a:pt x="18515" y="1"/>
                      <a:pt x="1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8"/>
              <p:cNvSpPr/>
              <p:nvPr/>
            </p:nvSpPr>
            <p:spPr>
              <a:xfrm>
                <a:off x="4919675" y="1109900"/>
                <a:ext cx="201250" cy="132425"/>
              </a:xfrm>
              <a:custGeom>
                <a:avLst/>
                <a:gdLst/>
                <a:ahLst/>
                <a:cxnLst/>
                <a:rect l="l" t="t" r="r" b="b"/>
                <a:pathLst>
                  <a:path w="8050" h="5297" extrusionOk="0">
                    <a:moveTo>
                      <a:pt x="4963" y="0"/>
                    </a:moveTo>
                    <a:cubicBezTo>
                      <a:pt x="4762" y="0"/>
                      <a:pt x="4557" y="42"/>
                      <a:pt x="4351" y="127"/>
                    </a:cubicBezTo>
                    <a:cubicBezTo>
                      <a:pt x="2459" y="894"/>
                      <a:pt x="4172" y="3479"/>
                      <a:pt x="3227" y="3868"/>
                    </a:cubicBezTo>
                    <a:cubicBezTo>
                      <a:pt x="3166" y="3893"/>
                      <a:pt x="3107" y="3905"/>
                      <a:pt x="3050" y="3905"/>
                    </a:cubicBezTo>
                    <a:cubicBezTo>
                      <a:pt x="2821" y="3905"/>
                      <a:pt x="2624" y="3708"/>
                      <a:pt x="2480" y="3363"/>
                    </a:cubicBezTo>
                    <a:cubicBezTo>
                      <a:pt x="2260" y="2806"/>
                      <a:pt x="2239" y="1861"/>
                      <a:pt x="2491" y="1115"/>
                    </a:cubicBezTo>
                    <a:lnTo>
                      <a:pt x="1241" y="1010"/>
                    </a:lnTo>
                    <a:cubicBezTo>
                      <a:pt x="1031" y="1661"/>
                      <a:pt x="1010" y="2439"/>
                      <a:pt x="1189" y="3163"/>
                    </a:cubicBezTo>
                    <a:lnTo>
                      <a:pt x="1" y="3647"/>
                    </a:lnTo>
                    <a:lnTo>
                      <a:pt x="411" y="4655"/>
                    </a:lnTo>
                    <a:lnTo>
                      <a:pt x="1567" y="4183"/>
                    </a:lnTo>
                    <a:cubicBezTo>
                      <a:pt x="1777" y="4582"/>
                      <a:pt x="2050" y="4897"/>
                      <a:pt x="2354" y="5108"/>
                    </a:cubicBezTo>
                    <a:lnTo>
                      <a:pt x="3699" y="5297"/>
                    </a:lnTo>
                    <a:lnTo>
                      <a:pt x="3804" y="5297"/>
                    </a:lnTo>
                    <a:cubicBezTo>
                      <a:pt x="3825" y="5286"/>
                      <a:pt x="3857" y="5276"/>
                      <a:pt x="3878" y="5265"/>
                    </a:cubicBezTo>
                    <a:cubicBezTo>
                      <a:pt x="5812" y="4477"/>
                      <a:pt x="4130" y="1872"/>
                      <a:pt x="5055" y="1503"/>
                    </a:cubicBezTo>
                    <a:cubicBezTo>
                      <a:pt x="5105" y="1480"/>
                      <a:pt x="5154" y="1470"/>
                      <a:pt x="5202" y="1470"/>
                    </a:cubicBezTo>
                    <a:cubicBezTo>
                      <a:pt x="5395" y="1470"/>
                      <a:pt x="5565" y="1646"/>
                      <a:pt x="5675" y="1924"/>
                    </a:cubicBezTo>
                    <a:cubicBezTo>
                      <a:pt x="5854" y="2355"/>
                      <a:pt x="5917" y="3163"/>
                      <a:pt x="5822" y="3857"/>
                    </a:cubicBezTo>
                    <a:lnTo>
                      <a:pt x="7093" y="3941"/>
                    </a:lnTo>
                    <a:cubicBezTo>
                      <a:pt x="7198" y="3353"/>
                      <a:pt x="7156" y="2649"/>
                      <a:pt x="6967" y="1977"/>
                    </a:cubicBezTo>
                    <a:lnTo>
                      <a:pt x="8049" y="1535"/>
                    </a:lnTo>
                    <a:lnTo>
                      <a:pt x="7640" y="527"/>
                    </a:lnTo>
                    <a:lnTo>
                      <a:pt x="6515" y="989"/>
                    </a:lnTo>
                    <a:cubicBezTo>
                      <a:pt x="6100" y="354"/>
                      <a:pt x="5551" y="0"/>
                      <a:pt x="4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8"/>
              <p:cNvSpPr/>
              <p:nvPr/>
            </p:nvSpPr>
            <p:spPr>
              <a:xfrm>
                <a:off x="4676450" y="679675"/>
                <a:ext cx="594700" cy="562650"/>
              </a:xfrm>
              <a:custGeom>
                <a:avLst/>
                <a:gdLst/>
                <a:ahLst/>
                <a:cxnLst/>
                <a:rect l="l" t="t" r="r" b="b"/>
                <a:pathLst>
                  <a:path w="23788" h="22506" extrusionOk="0">
                    <a:moveTo>
                      <a:pt x="8804" y="5088"/>
                    </a:moveTo>
                    <a:cubicBezTo>
                      <a:pt x="9818" y="5088"/>
                      <a:pt x="10775" y="5692"/>
                      <a:pt x="11180" y="6693"/>
                    </a:cubicBezTo>
                    <a:cubicBezTo>
                      <a:pt x="11726" y="8006"/>
                      <a:pt x="11096" y="9519"/>
                      <a:pt x="9772" y="10055"/>
                    </a:cubicBezTo>
                    <a:cubicBezTo>
                      <a:pt x="9452" y="10185"/>
                      <a:pt x="9121" y="10246"/>
                      <a:pt x="8796" y="10246"/>
                    </a:cubicBezTo>
                    <a:cubicBezTo>
                      <a:pt x="7778" y="10246"/>
                      <a:pt x="6816" y="9643"/>
                      <a:pt x="6410" y="8647"/>
                    </a:cubicBezTo>
                    <a:cubicBezTo>
                      <a:pt x="5874" y="7323"/>
                      <a:pt x="6505" y="5821"/>
                      <a:pt x="7818" y="5285"/>
                    </a:cubicBezTo>
                    <a:cubicBezTo>
                      <a:pt x="8141" y="5151"/>
                      <a:pt x="8475" y="5088"/>
                      <a:pt x="8804" y="5088"/>
                    </a:cubicBezTo>
                    <a:close/>
                    <a:moveTo>
                      <a:pt x="11170" y="0"/>
                    </a:moveTo>
                    <a:lnTo>
                      <a:pt x="1735" y="3867"/>
                    </a:lnTo>
                    <a:cubicBezTo>
                      <a:pt x="2396" y="5485"/>
                      <a:pt x="1619" y="7334"/>
                      <a:pt x="1" y="7995"/>
                    </a:cubicBezTo>
                    <a:lnTo>
                      <a:pt x="5475" y="21381"/>
                    </a:lnTo>
                    <a:lnTo>
                      <a:pt x="6872" y="21581"/>
                    </a:lnTo>
                    <a:cubicBezTo>
                      <a:pt x="5958" y="18177"/>
                      <a:pt x="7703" y="14542"/>
                      <a:pt x="11054" y="13176"/>
                    </a:cubicBezTo>
                    <a:cubicBezTo>
                      <a:pt x="11933" y="12817"/>
                      <a:pt x="12842" y="12646"/>
                      <a:pt x="13737" y="12646"/>
                    </a:cubicBezTo>
                    <a:cubicBezTo>
                      <a:pt x="16535" y="12646"/>
                      <a:pt x="19190" y="14309"/>
                      <a:pt x="20321" y="17063"/>
                    </a:cubicBezTo>
                    <a:cubicBezTo>
                      <a:pt x="21056" y="18880"/>
                      <a:pt x="20993" y="20825"/>
                      <a:pt x="20290" y="22506"/>
                    </a:cubicBezTo>
                    <a:lnTo>
                      <a:pt x="23788" y="22506"/>
                    </a:lnTo>
                    <a:lnTo>
                      <a:pt x="15298" y="1733"/>
                    </a:lnTo>
                    <a:cubicBezTo>
                      <a:pt x="14907" y="1894"/>
                      <a:pt x="14501" y="1970"/>
                      <a:pt x="14102" y="1970"/>
                    </a:cubicBezTo>
                    <a:cubicBezTo>
                      <a:pt x="12854" y="1970"/>
                      <a:pt x="11671" y="1226"/>
                      <a:pt x="1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8"/>
              <p:cNvSpPr/>
              <p:nvPr/>
            </p:nvSpPr>
            <p:spPr>
              <a:xfrm>
                <a:off x="4825400" y="995825"/>
                <a:ext cx="377475" cy="246500"/>
              </a:xfrm>
              <a:custGeom>
                <a:avLst/>
                <a:gdLst/>
                <a:ahLst/>
                <a:cxnLst/>
                <a:rect l="l" t="t" r="r" b="b"/>
                <a:pathLst>
                  <a:path w="15099" h="9860" extrusionOk="0">
                    <a:moveTo>
                      <a:pt x="7779" y="0"/>
                    </a:moveTo>
                    <a:cubicBezTo>
                      <a:pt x="6884" y="0"/>
                      <a:pt x="5975" y="171"/>
                      <a:pt x="5096" y="530"/>
                    </a:cubicBezTo>
                    <a:cubicBezTo>
                      <a:pt x="1745" y="1896"/>
                      <a:pt x="0" y="5531"/>
                      <a:pt x="914" y="8935"/>
                    </a:cubicBezTo>
                    <a:lnTo>
                      <a:pt x="6125" y="9671"/>
                    </a:lnTo>
                    <a:cubicBezTo>
                      <a:pt x="5821" y="9460"/>
                      <a:pt x="5548" y="9145"/>
                      <a:pt x="5338" y="8746"/>
                    </a:cubicBezTo>
                    <a:lnTo>
                      <a:pt x="4182" y="9218"/>
                    </a:lnTo>
                    <a:lnTo>
                      <a:pt x="3772" y="8210"/>
                    </a:lnTo>
                    <a:lnTo>
                      <a:pt x="4960" y="7726"/>
                    </a:lnTo>
                    <a:cubicBezTo>
                      <a:pt x="4781" y="7002"/>
                      <a:pt x="4802" y="6224"/>
                      <a:pt x="5012" y="5573"/>
                    </a:cubicBezTo>
                    <a:lnTo>
                      <a:pt x="6262" y="5678"/>
                    </a:lnTo>
                    <a:cubicBezTo>
                      <a:pt x="6010" y="6424"/>
                      <a:pt x="6031" y="7369"/>
                      <a:pt x="6251" y="7926"/>
                    </a:cubicBezTo>
                    <a:cubicBezTo>
                      <a:pt x="6395" y="8271"/>
                      <a:pt x="6592" y="8468"/>
                      <a:pt x="6821" y="8468"/>
                    </a:cubicBezTo>
                    <a:cubicBezTo>
                      <a:pt x="6878" y="8468"/>
                      <a:pt x="6937" y="8456"/>
                      <a:pt x="6998" y="8431"/>
                    </a:cubicBezTo>
                    <a:cubicBezTo>
                      <a:pt x="7943" y="8042"/>
                      <a:pt x="6230" y="5457"/>
                      <a:pt x="8122" y="4690"/>
                    </a:cubicBezTo>
                    <a:cubicBezTo>
                      <a:pt x="8328" y="4605"/>
                      <a:pt x="8533" y="4563"/>
                      <a:pt x="8734" y="4563"/>
                    </a:cubicBezTo>
                    <a:cubicBezTo>
                      <a:pt x="9322" y="4563"/>
                      <a:pt x="9871" y="4917"/>
                      <a:pt x="10286" y="5552"/>
                    </a:cubicBezTo>
                    <a:lnTo>
                      <a:pt x="11411" y="5090"/>
                    </a:lnTo>
                    <a:lnTo>
                      <a:pt x="11820" y="6098"/>
                    </a:lnTo>
                    <a:lnTo>
                      <a:pt x="10738" y="6540"/>
                    </a:lnTo>
                    <a:cubicBezTo>
                      <a:pt x="10927" y="7212"/>
                      <a:pt x="10969" y="7916"/>
                      <a:pt x="10864" y="8504"/>
                    </a:cubicBezTo>
                    <a:lnTo>
                      <a:pt x="9593" y="8420"/>
                    </a:lnTo>
                    <a:cubicBezTo>
                      <a:pt x="9688" y="7726"/>
                      <a:pt x="9625" y="6918"/>
                      <a:pt x="9446" y="6487"/>
                    </a:cubicBezTo>
                    <a:cubicBezTo>
                      <a:pt x="9336" y="6209"/>
                      <a:pt x="9166" y="6033"/>
                      <a:pt x="8973" y="6033"/>
                    </a:cubicBezTo>
                    <a:cubicBezTo>
                      <a:pt x="8925" y="6033"/>
                      <a:pt x="8876" y="6043"/>
                      <a:pt x="8826" y="6066"/>
                    </a:cubicBezTo>
                    <a:cubicBezTo>
                      <a:pt x="7901" y="6435"/>
                      <a:pt x="9583" y="9040"/>
                      <a:pt x="7649" y="9828"/>
                    </a:cubicBezTo>
                    <a:cubicBezTo>
                      <a:pt x="7628" y="9839"/>
                      <a:pt x="7596" y="9849"/>
                      <a:pt x="7575" y="9860"/>
                    </a:cubicBezTo>
                    <a:lnTo>
                      <a:pt x="14332" y="9860"/>
                    </a:lnTo>
                    <a:cubicBezTo>
                      <a:pt x="15035" y="8179"/>
                      <a:pt x="15098" y="6234"/>
                      <a:pt x="14363" y="4417"/>
                    </a:cubicBezTo>
                    <a:cubicBezTo>
                      <a:pt x="13232" y="1663"/>
                      <a:pt x="10577" y="0"/>
                      <a:pt x="7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8"/>
              <p:cNvSpPr/>
              <p:nvPr/>
            </p:nvSpPr>
            <p:spPr>
              <a:xfrm>
                <a:off x="4823300" y="806850"/>
                <a:ext cx="146325" cy="129000"/>
              </a:xfrm>
              <a:custGeom>
                <a:avLst/>
                <a:gdLst/>
                <a:ahLst/>
                <a:cxnLst/>
                <a:rect l="l" t="t" r="r" b="b"/>
                <a:pathLst>
                  <a:path w="5853" h="5160" extrusionOk="0">
                    <a:moveTo>
                      <a:pt x="2930" y="1"/>
                    </a:moveTo>
                    <a:cubicBezTo>
                      <a:pt x="2601" y="1"/>
                      <a:pt x="2267" y="64"/>
                      <a:pt x="1944" y="198"/>
                    </a:cubicBezTo>
                    <a:cubicBezTo>
                      <a:pt x="631" y="734"/>
                      <a:pt x="0" y="2236"/>
                      <a:pt x="536" y="3560"/>
                    </a:cubicBezTo>
                    <a:cubicBezTo>
                      <a:pt x="942" y="4556"/>
                      <a:pt x="1904" y="5159"/>
                      <a:pt x="2922" y="5159"/>
                    </a:cubicBezTo>
                    <a:cubicBezTo>
                      <a:pt x="3247" y="5159"/>
                      <a:pt x="3578" y="5098"/>
                      <a:pt x="3898" y="4968"/>
                    </a:cubicBezTo>
                    <a:cubicBezTo>
                      <a:pt x="5222" y="4432"/>
                      <a:pt x="5852" y="2919"/>
                      <a:pt x="5306" y="1606"/>
                    </a:cubicBezTo>
                    <a:cubicBezTo>
                      <a:pt x="4901" y="605"/>
                      <a:pt x="394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8"/>
              <p:cNvSpPr/>
              <p:nvPr/>
            </p:nvSpPr>
            <p:spPr>
              <a:xfrm>
                <a:off x="4369400" y="553850"/>
                <a:ext cx="910175" cy="688475"/>
              </a:xfrm>
              <a:custGeom>
                <a:avLst/>
                <a:gdLst/>
                <a:ahLst/>
                <a:cxnLst/>
                <a:rect l="l" t="t" r="r" b="b"/>
                <a:pathLst>
                  <a:path w="36407" h="27539" extrusionOk="0">
                    <a:moveTo>
                      <a:pt x="18608" y="0"/>
                    </a:moveTo>
                    <a:cubicBezTo>
                      <a:pt x="18093" y="0"/>
                      <a:pt x="17568" y="137"/>
                      <a:pt x="17095" y="410"/>
                    </a:cubicBezTo>
                    <a:lnTo>
                      <a:pt x="1598" y="9456"/>
                    </a:lnTo>
                    <a:cubicBezTo>
                      <a:pt x="904" y="9855"/>
                      <a:pt x="410" y="10507"/>
                      <a:pt x="211" y="11295"/>
                    </a:cubicBezTo>
                    <a:cubicBezTo>
                      <a:pt x="1" y="12073"/>
                      <a:pt x="106" y="12881"/>
                      <a:pt x="515" y="13575"/>
                    </a:cubicBezTo>
                    <a:lnTo>
                      <a:pt x="8658" y="27539"/>
                    </a:lnTo>
                    <a:lnTo>
                      <a:pt x="10518" y="27539"/>
                    </a:lnTo>
                    <a:lnTo>
                      <a:pt x="2259" y="13376"/>
                    </a:lnTo>
                    <a:cubicBezTo>
                      <a:pt x="1671" y="12367"/>
                      <a:pt x="2007" y="11074"/>
                      <a:pt x="3016" y="10486"/>
                    </a:cubicBezTo>
                    <a:lnTo>
                      <a:pt x="17295" y="2154"/>
                    </a:lnTo>
                    <a:cubicBezTo>
                      <a:pt x="17625" y="1959"/>
                      <a:pt x="17989" y="1867"/>
                      <a:pt x="18350" y="1867"/>
                    </a:cubicBezTo>
                    <a:cubicBezTo>
                      <a:pt x="19076" y="1867"/>
                      <a:pt x="19787" y="2243"/>
                      <a:pt x="20174" y="2911"/>
                    </a:cubicBezTo>
                    <a:lnTo>
                      <a:pt x="34547" y="27539"/>
                    </a:lnTo>
                    <a:lnTo>
                      <a:pt x="36406" y="27539"/>
                    </a:lnTo>
                    <a:lnTo>
                      <a:pt x="21213" y="1503"/>
                    </a:lnTo>
                    <a:cubicBezTo>
                      <a:pt x="20646" y="536"/>
                      <a:pt x="19637" y="0"/>
                      <a:pt x="18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8"/>
              <p:cNvSpPr/>
              <p:nvPr/>
            </p:nvSpPr>
            <p:spPr>
              <a:xfrm>
                <a:off x="4361525" y="546200"/>
                <a:ext cx="926975" cy="696125"/>
              </a:xfrm>
              <a:custGeom>
                <a:avLst/>
                <a:gdLst/>
                <a:ahLst/>
                <a:cxnLst/>
                <a:rect l="l" t="t" r="r" b="b"/>
                <a:pathLst>
                  <a:path w="37079" h="27845" extrusionOk="0">
                    <a:moveTo>
                      <a:pt x="18917" y="0"/>
                    </a:moveTo>
                    <a:cubicBezTo>
                      <a:pt x="18350" y="0"/>
                      <a:pt x="17776" y="146"/>
                      <a:pt x="17253" y="453"/>
                    </a:cubicBezTo>
                    <a:lnTo>
                      <a:pt x="1755" y="9489"/>
                    </a:lnTo>
                    <a:cubicBezTo>
                      <a:pt x="998" y="9941"/>
                      <a:pt x="452" y="10656"/>
                      <a:pt x="221" y="11517"/>
                    </a:cubicBezTo>
                    <a:cubicBezTo>
                      <a:pt x="1" y="12379"/>
                      <a:pt x="116" y="13271"/>
                      <a:pt x="557" y="14039"/>
                    </a:cubicBezTo>
                    <a:lnTo>
                      <a:pt x="8616" y="27845"/>
                    </a:lnTo>
                    <a:lnTo>
                      <a:pt x="8973" y="27845"/>
                    </a:lnTo>
                    <a:lnTo>
                      <a:pt x="830" y="13881"/>
                    </a:lnTo>
                    <a:cubicBezTo>
                      <a:pt x="421" y="13187"/>
                      <a:pt x="316" y="12379"/>
                      <a:pt x="526" y="11601"/>
                    </a:cubicBezTo>
                    <a:cubicBezTo>
                      <a:pt x="725" y="10813"/>
                      <a:pt x="1219" y="10161"/>
                      <a:pt x="1913" y="9762"/>
                    </a:cubicBezTo>
                    <a:lnTo>
                      <a:pt x="17410" y="716"/>
                    </a:lnTo>
                    <a:cubicBezTo>
                      <a:pt x="17883" y="443"/>
                      <a:pt x="18408" y="306"/>
                      <a:pt x="18923" y="306"/>
                    </a:cubicBezTo>
                    <a:cubicBezTo>
                      <a:pt x="19952" y="306"/>
                      <a:pt x="20961" y="842"/>
                      <a:pt x="21528" y="1809"/>
                    </a:cubicBezTo>
                    <a:lnTo>
                      <a:pt x="36721" y="27845"/>
                    </a:lnTo>
                    <a:lnTo>
                      <a:pt x="37078" y="27845"/>
                    </a:lnTo>
                    <a:lnTo>
                      <a:pt x="21791" y="1651"/>
                    </a:lnTo>
                    <a:cubicBezTo>
                      <a:pt x="21174" y="591"/>
                      <a:pt x="20059" y="0"/>
                      <a:pt x="18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8"/>
              <p:cNvSpPr/>
              <p:nvPr/>
            </p:nvSpPr>
            <p:spPr>
              <a:xfrm>
                <a:off x="4411150" y="600525"/>
                <a:ext cx="821925" cy="641800"/>
              </a:xfrm>
              <a:custGeom>
                <a:avLst/>
                <a:gdLst/>
                <a:ahLst/>
                <a:cxnLst/>
                <a:rect l="l" t="t" r="r" b="b"/>
                <a:pathLst>
                  <a:path w="32877" h="25672" extrusionOk="0">
                    <a:moveTo>
                      <a:pt x="16680" y="0"/>
                    </a:moveTo>
                    <a:cubicBezTo>
                      <a:pt x="16319" y="0"/>
                      <a:pt x="15955" y="92"/>
                      <a:pt x="15625" y="287"/>
                    </a:cubicBezTo>
                    <a:lnTo>
                      <a:pt x="1346" y="8619"/>
                    </a:lnTo>
                    <a:cubicBezTo>
                      <a:pt x="337" y="9207"/>
                      <a:pt x="1" y="10500"/>
                      <a:pt x="589" y="11509"/>
                    </a:cubicBezTo>
                    <a:lnTo>
                      <a:pt x="8848" y="25672"/>
                    </a:lnTo>
                    <a:lnTo>
                      <a:pt x="11296" y="25672"/>
                    </a:lnTo>
                    <a:lnTo>
                      <a:pt x="4004" y="13179"/>
                    </a:lnTo>
                    <a:cubicBezTo>
                      <a:pt x="5517" y="12296"/>
                      <a:pt x="6022" y="10353"/>
                      <a:pt x="5139" y="8850"/>
                    </a:cubicBezTo>
                    <a:lnTo>
                      <a:pt x="13954" y="3702"/>
                    </a:lnTo>
                    <a:cubicBezTo>
                      <a:pt x="14544" y="4713"/>
                      <a:pt x="15604" y="5279"/>
                      <a:pt x="16693" y="5279"/>
                    </a:cubicBezTo>
                    <a:cubicBezTo>
                      <a:pt x="17234" y="5279"/>
                      <a:pt x="17781" y="5140"/>
                      <a:pt x="18283" y="4847"/>
                    </a:cubicBezTo>
                    <a:lnTo>
                      <a:pt x="30428" y="25672"/>
                    </a:lnTo>
                    <a:lnTo>
                      <a:pt x="32877" y="25672"/>
                    </a:lnTo>
                    <a:lnTo>
                      <a:pt x="18504" y="1044"/>
                    </a:lnTo>
                    <a:cubicBezTo>
                      <a:pt x="18117" y="376"/>
                      <a:pt x="17406" y="0"/>
                      <a:pt x="16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8"/>
              <p:cNvSpPr/>
              <p:nvPr/>
            </p:nvSpPr>
            <p:spPr>
              <a:xfrm>
                <a:off x="4797025" y="1106475"/>
                <a:ext cx="192025" cy="135850"/>
              </a:xfrm>
              <a:custGeom>
                <a:avLst/>
                <a:gdLst/>
                <a:ahLst/>
                <a:cxnLst/>
                <a:rect l="l" t="t" r="r" b="b"/>
                <a:pathLst>
                  <a:path w="7681" h="5434" extrusionOk="0">
                    <a:moveTo>
                      <a:pt x="4605" y="0"/>
                    </a:moveTo>
                    <a:cubicBezTo>
                      <a:pt x="4338" y="0"/>
                      <a:pt x="4071" y="72"/>
                      <a:pt x="3814" y="222"/>
                    </a:cubicBezTo>
                    <a:cubicBezTo>
                      <a:pt x="2049" y="1252"/>
                      <a:pt x="4108" y="3574"/>
                      <a:pt x="3226" y="4089"/>
                    </a:cubicBezTo>
                    <a:cubicBezTo>
                      <a:pt x="3152" y="4133"/>
                      <a:pt x="3077" y="4154"/>
                      <a:pt x="3003" y="4154"/>
                    </a:cubicBezTo>
                    <a:cubicBezTo>
                      <a:pt x="2794" y="4154"/>
                      <a:pt x="2588" y="3985"/>
                      <a:pt x="2417" y="3690"/>
                    </a:cubicBezTo>
                    <a:cubicBezTo>
                      <a:pt x="2112" y="3174"/>
                      <a:pt x="1965" y="2229"/>
                      <a:pt x="2112" y="1462"/>
                    </a:cubicBezTo>
                    <a:lnTo>
                      <a:pt x="2112" y="1462"/>
                    </a:lnTo>
                    <a:lnTo>
                      <a:pt x="851" y="1535"/>
                    </a:lnTo>
                    <a:cubicBezTo>
                      <a:pt x="746" y="2208"/>
                      <a:pt x="830" y="2985"/>
                      <a:pt x="1103" y="3679"/>
                    </a:cubicBezTo>
                    <a:lnTo>
                      <a:pt x="1" y="4320"/>
                    </a:lnTo>
                    <a:lnTo>
                      <a:pt x="547" y="5255"/>
                    </a:lnTo>
                    <a:lnTo>
                      <a:pt x="1619" y="4635"/>
                    </a:lnTo>
                    <a:cubicBezTo>
                      <a:pt x="1892" y="4992"/>
                      <a:pt x="2207" y="5266"/>
                      <a:pt x="2532" y="5434"/>
                    </a:cubicBezTo>
                    <a:lnTo>
                      <a:pt x="3972" y="5434"/>
                    </a:lnTo>
                    <a:cubicBezTo>
                      <a:pt x="4003" y="5413"/>
                      <a:pt x="4035" y="5402"/>
                      <a:pt x="4066" y="5381"/>
                    </a:cubicBezTo>
                    <a:cubicBezTo>
                      <a:pt x="5863" y="4330"/>
                      <a:pt x="3846" y="1988"/>
                      <a:pt x="4697" y="1483"/>
                    </a:cubicBezTo>
                    <a:cubicBezTo>
                      <a:pt x="4758" y="1449"/>
                      <a:pt x="4820" y="1432"/>
                      <a:pt x="4881" y="1432"/>
                    </a:cubicBezTo>
                    <a:cubicBezTo>
                      <a:pt x="5062" y="1432"/>
                      <a:pt x="5239" y="1576"/>
                      <a:pt x="5380" y="1819"/>
                    </a:cubicBezTo>
                    <a:cubicBezTo>
                      <a:pt x="5621" y="2229"/>
                      <a:pt x="5789" y="3006"/>
                      <a:pt x="5789" y="3721"/>
                    </a:cubicBezTo>
                    <a:lnTo>
                      <a:pt x="7061" y="3616"/>
                    </a:lnTo>
                    <a:cubicBezTo>
                      <a:pt x="7082" y="3027"/>
                      <a:pt x="6945" y="2324"/>
                      <a:pt x="6662" y="1693"/>
                    </a:cubicBezTo>
                    <a:lnTo>
                      <a:pt x="7681" y="1105"/>
                    </a:lnTo>
                    <a:lnTo>
                      <a:pt x="7134" y="159"/>
                    </a:lnTo>
                    <a:lnTo>
                      <a:pt x="6084" y="779"/>
                    </a:lnTo>
                    <a:cubicBezTo>
                      <a:pt x="5640" y="273"/>
                      <a:pt x="5123" y="0"/>
                      <a:pt x="4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8"/>
              <p:cNvSpPr/>
              <p:nvPr/>
            </p:nvSpPr>
            <p:spPr>
              <a:xfrm>
                <a:off x="4511250" y="693050"/>
                <a:ext cx="660625" cy="549275"/>
              </a:xfrm>
              <a:custGeom>
                <a:avLst/>
                <a:gdLst/>
                <a:ahLst/>
                <a:cxnLst/>
                <a:rect l="l" t="t" r="r" b="b"/>
                <a:pathLst>
                  <a:path w="26425" h="21971" extrusionOk="0">
                    <a:moveTo>
                      <a:pt x="8655" y="5347"/>
                    </a:moveTo>
                    <a:cubicBezTo>
                      <a:pt x="9544" y="5347"/>
                      <a:pt x="10410" y="5808"/>
                      <a:pt x="10895" y="6631"/>
                    </a:cubicBezTo>
                    <a:cubicBezTo>
                      <a:pt x="11610" y="7860"/>
                      <a:pt x="11201" y="9436"/>
                      <a:pt x="9961" y="10150"/>
                    </a:cubicBezTo>
                    <a:cubicBezTo>
                      <a:pt x="9551" y="10392"/>
                      <a:pt x="9104" y="10506"/>
                      <a:pt x="8662" y="10506"/>
                    </a:cubicBezTo>
                    <a:cubicBezTo>
                      <a:pt x="7777" y="10506"/>
                      <a:pt x="6917" y="10046"/>
                      <a:pt x="6441" y="9226"/>
                    </a:cubicBezTo>
                    <a:cubicBezTo>
                      <a:pt x="5716" y="7997"/>
                      <a:pt x="6136" y="6421"/>
                      <a:pt x="7365" y="5695"/>
                    </a:cubicBezTo>
                    <a:cubicBezTo>
                      <a:pt x="7772" y="5459"/>
                      <a:pt x="8216" y="5347"/>
                      <a:pt x="8655" y="5347"/>
                    </a:cubicBezTo>
                    <a:close/>
                    <a:moveTo>
                      <a:pt x="9950" y="1"/>
                    </a:moveTo>
                    <a:lnTo>
                      <a:pt x="1135" y="5149"/>
                    </a:lnTo>
                    <a:cubicBezTo>
                      <a:pt x="2018" y="6652"/>
                      <a:pt x="1513" y="8595"/>
                      <a:pt x="0" y="9478"/>
                    </a:cubicBezTo>
                    <a:lnTo>
                      <a:pt x="7292" y="21971"/>
                    </a:lnTo>
                    <a:lnTo>
                      <a:pt x="8700" y="21971"/>
                    </a:lnTo>
                    <a:cubicBezTo>
                      <a:pt x="7323" y="18724"/>
                      <a:pt x="8542" y="14889"/>
                      <a:pt x="11663" y="13071"/>
                    </a:cubicBezTo>
                    <a:cubicBezTo>
                      <a:pt x="12792" y="12411"/>
                      <a:pt x="14027" y="12096"/>
                      <a:pt x="15245" y="12096"/>
                    </a:cubicBezTo>
                    <a:cubicBezTo>
                      <a:pt x="17688" y="12096"/>
                      <a:pt x="20063" y="13360"/>
                      <a:pt x="21381" y="15625"/>
                    </a:cubicBezTo>
                    <a:cubicBezTo>
                      <a:pt x="22558" y="17631"/>
                      <a:pt x="22632" y="19985"/>
                      <a:pt x="21791" y="21971"/>
                    </a:cubicBezTo>
                    <a:lnTo>
                      <a:pt x="26424" y="21971"/>
                    </a:lnTo>
                    <a:lnTo>
                      <a:pt x="14279" y="1146"/>
                    </a:lnTo>
                    <a:cubicBezTo>
                      <a:pt x="13777" y="1439"/>
                      <a:pt x="13230" y="1578"/>
                      <a:pt x="12689" y="1578"/>
                    </a:cubicBezTo>
                    <a:cubicBezTo>
                      <a:pt x="11600" y="1578"/>
                      <a:pt x="10540" y="1012"/>
                      <a:pt x="9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8"/>
              <p:cNvSpPr/>
              <p:nvPr/>
            </p:nvSpPr>
            <p:spPr>
              <a:xfrm>
                <a:off x="4694325" y="995450"/>
                <a:ext cx="382725" cy="246875"/>
              </a:xfrm>
              <a:custGeom>
                <a:avLst/>
                <a:gdLst/>
                <a:ahLst/>
                <a:cxnLst/>
                <a:rect l="l" t="t" r="r" b="b"/>
                <a:pathLst>
                  <a:path w="15309" h="9875" extrusionOk="0">
                    <a:moveTo>
                      <a:pt x="7922" y="0"/>
                    </a:moveTo>
                    <a:cubicBezTo>
                      <a:pt x="6704" y="0"/>
                      <a:pt x="5469" y="315"/>
                      <a:pt x="4340" y="975"/>
                    </a:cubicBezTo>
                    <a:cubicBezTo>
                      <a:pt x="1219" y="2793"/>
                      <a:pt x="0" y="6628"/>
                      <a:pt x="1377" y="9875"/>
                    </a:cubicBezTo>
                    <a:lnTo>
                      <a:pt x="6640" y="9875"/>
                    </a:lnTo>
                    <a:cubicBezTo>
                      <a:pt x="6315" y="9707"/>
                      <a:pt x="6000" y="9433"/>
                      <a:pt x="5727" y="9076"/>
                    </a:cubicBezTo>
                    <a:lnTo>
                      <a:pt x="4655" y="9696"/>
                    </a:lnTo>
                    <a:lnTo>
                      <a:pt x="4109" y="8761"/>
                    </a:lnTo>
                    <a:lnTo>
                      <a:pt x="5211" y="8120"/>
                    </a:lnTo>
                    <a:cubicBezTo>
                      <a:pt x="4938" y="7426"/>
                      <a:pt x="4854" y="6649"/>
                      <a:pt x="4959" y="5976"/>
                    </a:cubicBezTo>
                    <a:lnTo>
                      <a:pt x="6220" y="5903"/>
                    </a:lnTo>
                    <a:lnTo>
                      <a:pt x="6220" y="5903"/>
                    </a:lnTo>
                    <a:cubicBezTo>
                      <a:pt x="6073" y="6670"/>
                      <a:pt x="6220" y="7615"/>
                      <a:pt x="6525" y="8131"/>
                    </a:cubicBezTo>
                    <a:cubicBezTo>
                      <a:pt x="6696" y="8426"/>
                      <a:pt x="6902" y="8595"/>
                      <a:pt x="7111" y="8595"/>
                    </a:cubicBezTo>
                    <a:cubicBezTo>
                      <a:pt x="7185" y="8595"/>
                      <a:pt x="7260" y="8574"/>
                      <a:pt x="7334" y="8530"/>
                    </a:cubicBezTo>
                    <a:cubicBezTo>
                      <a:pt x="8216" y="8015"/>
                      <a:pt x="6157" y="5693"/>
                      <a:pt x="7922" y="4663"/>
                    </a:cubicBezTo>
                    <a:cubicBezTo>
                      <a:pt x="8179" y="4513"/>
                      <a:pt x="8446" y="4441"/>
                      <a:pt x="8713" y="4441"/>
                    </a:cubicBezTo>
                    <a:cubicBezTo>
                      <a:pt x="9231" y="4441"/>
                      <a:pt x="9748" y="4714"/>
                      <a:pt x="10192" y="5220"/>
                    </a:cubicBezTo>
                    <a:lnTo>
                      <a:pt x="11242" y="4600"/>
                    </a:lnTo>
                    <a:lnTo>
                      <a:pt x="11789" y="5546"/>
                    </a:lnTo>
                    <a:lnTo>
                      <a:pt x="10770" y="6134"/>
                    </a:lnTo>
                    <a:cubicBezTo>
                      <a:pt x="11053" y="6765"/>
                      <a:pt x="11190" y="7468"/>
                      <a:pt x="11169" y="8057"/>
                    </a:cubicBezTo>
                    <a:lnTo>
                      <a:pt x="9897" y="8162"/>
                    </a:lnTo>
                    <a:cubicBezTo>
                      <a:pt x="9897" y="7447"/>
                      <a:pt x="9729" y="6670"/>
                      <a:pt x="9488" y="6260"/>
                    </a:cubicBezTo>
                    <a:cubicBezTo>
                      <a:pt x="9347" y="6017"/>
                      <a:pt x="9170" y="5873"/>
                      <a:pt x="8989" y="5873"/>
                    </a:cubicBezTo>
                    <a:cubicBezTo>
                      <a:pt x="8928" y="5873"/>
                      <a:pt x="8866" y="5890"/>
                      <a:pt x="8805" y="5924"/>
                    </a:cubicBezTo>
                    <a:cubicBezTo>
                      <a:pt x="7954" y="6429"/>
                      <a:pt x="9971" y="8771"/>
                      <a:pt x="8174" y="9822"/>
                    </a:cubicBezTo>
                    <a:cubicBezTo>
                      <a:pt x="8143" y="9843"/>
                      <a:pt x="8111" y="9854"/>
                      <a:pt x="8080" y="9875"/>
                    </a:cubicBezTo>
                    <a:lnTo>
                      <a:pt x="14468" y="9875"/>
                    </a:lnTo>
                    <a:cubicBezTo>
                      <a:pt x="15309" y="7889"/>
                      <a:pt x="15235" y="5535"/>
                      <a:pt x="14058" y="3529"/>
                    </a:cubicBezTo>
                    <a:cubicBezTo>
                      <a:pt x="12740" y="1264"/>
                      <a:pt x="10365" y="0"/>
                      <a:pt x="7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8"/>
              <p:cNvSpPr/>
              <p:nvPr/>
            </p:nvSpPr>
            <p:spPr>
              <a:xfrm>
                <a:off x="4654150" y="826725"/>
                <a:ext cx="147350" cy="129000"/>
              </a:xfrm>
              <a:custGeom>
                <a:avLst/>
                <a:gdLst/>
                <a:ahLst/>
                <a:cxnLst/>
                <a:rect l="l" t="t" r="r" b="b"/>
                <a:pathLst>
                  <a:path w="5894" h="5160" extrusionOk="0">
                    <a:moveTo>
                      <a:pt x="2939" y="0"/>
                    </a:moveTo>
                    <a:cubicBezTo>
                      <a:pt x="2500" y="0"/>
                      <a:pt x="2056" y="112"/>
                      <a:pt x="1649" y="348"/>
                    </a:cubicBezTo>
                    <a:cubicBezTo>
                      <a:pt x="420" y="1074"/>
                      <a:pt x="0" y="2650"/>
                      <a:pt x="725" y="3879"/>
                    </a:cubicBezTo>
                    <a:cubicBezTo>
                      <a:pt x="1201" y="4699"/>
                      <a:pt x="2061" y="5159"/>
                      <a:pt x="2946" y="5159"/>
                    </a:cubicBezTo>
                    <a:cubicBezTo>
                      <a:pt x="3388" y="5159"/>
                      <a:pt x="3835" y="5045"/>
                      <a:pt x="4245" y="4803"/>
                    </a:cubicBezTo>
                    <a:cubicBezTo>
                      <a:pt x="5485" y="4089"/>
                      <a:pt x="5894" y="2513"/>
                      <a:pt x="5179" y="1284"/>
                    </a:cubicBezTo>
                    <a:cubicBezTo>
                      <a:pt x="4694" y="461"/>
                      <a:pt x="3828" y="0"/>
                      <a:pt x="2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55" name="Google Shape;2755;p78"/>
          <p:cNvSpPr txBox="1">
            <a:spLocks noGrp="1"/>
          </p:cNvSpPr>
          <p:nvPr>
            <p:ph type="title" idx="4294967295"/>
          </p:nvPr>
        </p:nvSpPr>
        <p:spPr>
          <a:xfrm>
            <a:off x="4673925" y="725977"/>
            <a:ext cx="1257600" cy="4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Computer Vision</a:t>
            </a:r>
            <a:endParaRPr sz="1400" dirty="0"/>
          </a:p>
        </p:txBody>
      </p:sp>
      <p:sp>
        <p:nvSpPr>
          <p:cNvPr id="2756" name="Google Shape;2756;p78"/>
          <p:cNvSpPr txBox="1">
            <a:spLocks noGrp="1"/>
          </p:cNvSpPr>
          <p:nvPr>
            <p:ph type="title" idx="4294967295"/>
          </p:nvPr>
        </p:nvSpPr>
        <p:spPr>
          <a:xfrm>
            <a:off x="6725600" y="725977"/>
            <a:ext cx="1257600" cy="4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dirty="0"/>
              <a:t>NLP</a:t>
            </a:r>
            <a:endParaRPr sz="1400" dirty="0"/>
          </a:p>
        </p:txBody>
      </p:sp>
      <p:sp>
        <p:nvSpPr>
          <p:cNvPr id="2757" name="Google Shape;2757;p78"/>
          <p:cNvSpPr txBox="1">
            <a:spLocks noGrp="1"/>
          </p:cNvSpPr>
          <p:nvPr>
            <p:ph type="title" idx="4294967295"/>
          </p:nvPr>
        </p:nvSpPr>
        <p:spPr>
          <a:xfrm>
            <a:off x="4673925" y="3931450"/>
            <a:ext cx="1257600" cy="4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dirty="0"/>
              <a:t>CNN</a:t>
            </a:r>
            <a:endParaRPr sz="1400" dirty="0"/>
          </a:p>
        </p:txBody>
      </p:sp>
      <p:sp>
        <p:nvSpPr>
          <p:cNvPr id="2758" name="Google Shape;2758;p78"/>
          <p:cNvSpPr txBox="1">
            <a:spLocks noGrp="1"/>
          </p:cNvSpPr>
          <p:nvPr>
            <p:ph type="title" idx="4294967295"/>
          </p:nvPr>
        </p:nvSpPr>
        <p:spPr>
          <a:xfrm>
            <a:off x="6725600" y="3931450"/>
            <a:ext cx="1257600" cy="4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dirty="0"/>
              <a:t>RNN</a:t>
            </a:r>
            <a:endParaRPr sz="1400" dirty="0"/>
          </a:p>
        </p:txBody>
      </p:sp>
      <p:sp>
        <p:nvSpPr>
          <p:cNvPr id="186" name="Google Shape;13650;p109">
            <a:extLst>
              <a:ext uri="{FF2B5EF4-FFF2-40B4-BE49-F238E27FC236}">
                <a16:creationId xmlns:a16="http://schemas.microsoft.com/office/drawing/2014/main" id="{F9B1BD80-6C71-4A0F-9E71-133285A97544}"/>
              </a:ext>
            </a:extLst>
          </p:cNvPr>
          <p:cNvSpPr/>
          <p:nvPr/>
        </p:nvSpPr>
        <p:spPr>
          <a:xfrm>
            <a:off x="5150752" y="1575231"/>
            <a:ext cx="358199" cy="35915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686;p109">
            <a:extLst>
              <a:ext uri="{FF2B5EF4-FFF2-40B4-BE49-F238E27FC236}">
                <a16:creationId xmlns:a16="http://schemas.microsoft.com/office/drawing/2014/main" id="{CC0AE5FD-3DF8-458F-B986-770BA073AC37}"/>
              </a:ext>
            </a:extLst>
          </p:cNvPr>
          <p:cNvSpPr/>
          <p:nvPr/>
        </p:nvSpPr>
        <p:spPr>
          <a:xfrm>
            <a:off x="7175757" y="1528536"/>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solidFill>
              <a:schemeClr val="accent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3261;p108">
            <a:extLst>
              <a:ext uri="{FF2B5EF4-FFF2-40B4-BE49-F238E27FC236}">
                <a16:creationId xmlns:a16="http://schemas.microsoft.com/office/drawing/2014/main" id="{10B2CDEC-620E-4FD7-8A1F-06C38DE89ABE}"/>
              </a:ext>
            </a:extLst>
          </p:cNvPr>
          <p:cNvGrpSpPr/>
          <p:nvPr/>
        </p:nvGrpSpPr>
        <p:grpSpPr>
          <a:xfrm>
            <a:off x="5136435" y="3198387"/>
            <a:ext cx="353587" cy="354103"/>
            <a:chOff x="-35134875" y="2272675"/>
            <a:chExt cx="291450" cy="291875"/>
          </a:xfrm>
        </p:grpSpPr>
        <p:sp>
          <p:nvSpPr>
            <p:cNvPr id="189" name="Google Shape;13262;p108">
              <a:extLst>
                <a:ext uri="{FF2B5EF4-FFF2-40B4-BE49-F238E27FC236}">
                  <a16:creationId xmlns:a16="http://schemas.microsoft.com/office/drawing/2014/main" id="{5C4F65DE-64D7-4503-82DA-D12E253ECE49}"/>
                </a:ext>
              </a:extLst>
            </p:cNvPr>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263;p108">
              <a:extLst>
                <a:ext uri="{FF2B5EF4-FFF2-40B4-BE49-F238E27FC236}">
                  <a16:creationId xmlns:a16="http://schemas.microsoft.com/office/drawing/2014/main" id="{33945669-037B-4727-89BD-CA0D13A2BCC2}"/>
                </a:ext>
              </a:extLst>
            </p:cNvPr>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264;p108">
              <a:extLst>
                <a:ext uri="{FF2B5EF4-FFF2-40B4-BE49-F238E27FC236}">
                  <a16:creationId xmlns:a16="http://schemas.microsoft.com/office/drawing/2014/main" id="{A0B055DF-2CE3-4F25-8778-0F2BB2E9A40A}"/>
                </a:ext>
              </a:extLst>
            </p:cNvPr>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265;p108">
              <a:extLst>
                <a:ext uri="{FF2B5EF4-FFF2-40B4-BE49-F238E27FC236}">
                  <a16:creationId xmlns:a16="http://schemas.microsoft.com/office/drawing/2014/main" id="{8DC90BB4-8673-4FC0-90EF-62C6C706551A}"/>
                </a:ext>
              </a:extLst>
            </p:cNvPr>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2994;p107">
            <a:extLst>
              <a:ext uri="{FF2B5EF4-FFF2-40B4-BE49-F238E27FC236}">
                <a16:creationId xmlns:a16="http://schemas.microsoft.com/office/drawing/2014/main" id="{0977574B-CCD5-4B0E-9B1D-817D213DAEAD}"/>
              </a:ext>
            </a:extLst>
          </p:cNvPr>
          <p:cNvGrpSpPr/>
          <p:nvPr/>
        </p:nvGrpSpPr>
        <p:grpSpPr>
          <a:xfrm>
            <a:off x="7179088" y="3192986"/>
            <a:ext cx="366269" cy="366269"/>
            <a:chOff x="-61783350" y="2297100"/>
            <a:chExt cx="316650" cy="316650"/>
          </a:xfrm>
          <a:solidFill>
            <a:schemeClr val="accent1"/>
          </a:solidFill>
        </p:grpSpPr>
        <p:sp>
          <p:nvSpPr>
            <p:cNvPr id="197" name="Google Shape;12995;p107">
              <a:extLst>
                <a:ext uri="{FF2B5EF4-FFF2-40B4-BE49-F238E27FC236}">
                  <a16:creationId xmlns:a16="http://schemas.microsoft.com/office/drawing/2014/main" id="{01638F34-10DE-437F-A5D4-6068CE578397}"/>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996;p107">
              <a:extLst>
                <a:ext uri="{FF2B5EF4-FFF2-40B4-BE49-F238E27FC236}">
                  <a16:creationId xmlns:a16="http://schemas.microsoft.com/office/drawing/2014/main" id="{628FCA68-D21A-46C7-BAE8-621A6344F3C9}"/>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05470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96"/>
                                        </p:tgtEl>
                                        <p:attrNameLst>
                                          <p:attrName>style.visibility</p:attrName>
                                        </p:attrNameLst>
                                      </p:cBhvr>
                                      <p:to>
                                        <p:strVal val="visible"/>
                                      </p:to>
                                    </p:set>
                                    <p:animEffect transition="in" filter="wipe(left)">
                                      <p:cBhvr>
                                        <p:cTn id="7" dur="500"/>
                                        <p:tgtEl>
                                          <p:spTgt spid="259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6"/>
                                        </p:tgtEl>
                                        <p:attrNameLst>
                                          <p:attrName>style.visibility</p:attrName>
                                        </p:attrNameLst>
                                      </p:cBhvr>
                                      <p:to>
                                        <p:strVal val="visible"/>
                                      </p:to>
                                    </p:set>
                                    <p:animEffect transition="in" filter="wipe(left)">
                                      <p:cBhvr>
                                        <p:cTn id="10" dur="500"/>
                                        <p:tgtEl>
                                          <p:spTgt spid="18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755"/>
                                        </p:tgtEl>
                                        <p:attrNameLst>
                                          <p:attrName>style.visibility</p:attrName>
                                        </p:attrNameLst>
                                      </p:cBhvr>
                                      <p:to>
                                        <p:strVal val="visible"/>
                                      </p:to>
                                    </p:set>
                                    <p:animEffect transition="in" filter="wipe(left)">
                                      <p:cBhvr>
                                        <p:cTn id="13" dur="500"/>
                                        <p:tgtEl>
                                          <p:spTgt spid="2755"/>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599"/>
                                        </p:tgtEl>
                                        <p:attrNameLst>
                                          <p:attrName>style.visibility</p:attrName>
                                        </p:attrNameLst>
                                      </p:cBhvr>
                                      <p:to>
                                        <p:strVal val="visible"/>
                                      </p:to>
                                    </p:set>
                                    <p:animEffect transition="in" filter="wipe(left)">
                                      <p:cBhvr>
                                        <p:cTn id="17" dur="500"/>
                                        <p:tgtEl>
                                          <p:spTgt spid="2599"/>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756"/>
                                        </p:tgtEl>
                                        <p:attrNameLst>
                                          <p:attrName>style.visibility</p:attrName>
                                        </p:attrNameLst>
                                      </p:cBhvr>
                                      <p:to>
                                        <p:strVal val="visible"/>
                                      </p:to>
                                    </p:set>
                                    <p:animEffect transition="in" filter="wipe(left)">
                                      <p:cBhvr>
                                        <p:cTn id="21" dur="500"/>
                                        <p:tgtEl>
                                          <p:spTgt spid="275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597"/>
                                        </p:tgtEl>
                                        <p:attrNameLst>
                                          <p:attrName>style.visibility</p:attrName>
                                        </p:attrNameLst>
                                      </p:cBhvr>
                                      <p:to>
                                        <p:strVal val="visible"/>
                                      </p:to>
                                    </p:set>
                                    <p:animEffect transition="in" filter="wipe(left)">
                                      <p:cBhvr>
                                        <p:cTn id="24" dur="500"/>
                                        <p:tgtEl>
                                          <p:spTgt spid="259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wipe(left)">
                                      <p:cBhvr>
                                        <p:cTn id="27" dur="500"/>
                                        <p:tgtEl>
                                          <p:spTgt spid="187"/>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2600"/>
                                        </p:tgtEl>
                                        <p:attrNameLst>
                                          <p:attrName>style.visibility</p:attrName>
                                        </p:attrNameLst>
                                      </p:cBhvr>
                                      <p:to>
                                        <p:strVal val="visible"/>
                                      </p:to>
                                    </p:set>
                                    <p:animEffect transition="in" filter="wipe(right)">
                                      <p:cBhvr>
                                        <p:cTn id="31" dur="500"/>
                                        <p:tgtEl>
                                          <p:spTgt spid="260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601"/>
                                        </p:tgtEl>
                                        <p:attrNameLst>
                                          <p:attrName>style.visibility</p:attrName>
                                        </p:attrNameLst>
                                      </p:cBhvr>
                                      <p:to>
                                        <p:strVal val="visible"/>
                                      </p:to>
                                    </p:set>
                                    <p:animEffect transition="in" filter="wipe(up)">
                                      <p:cBhvr>
                                        <p:cTn id="35" dur="500"/>
                                        <p:tgtEl>
                                          <p:spTgt spid="2601"/>
                                        </p:tgtEl>
                                      </p:cBhvr>
                                    </p:animEffect>
                                  </p:childTnLst>
                                </p:cTn>
                              </p:par>
                              <p:par>
                                <p:cTn id="36" presetID="22" presetClass="entr" presetSubtype="1" fill="hold" nodeType="withEffect">
                                  <p:stCondLst>
                                    <p:cond delay="0"/>
                                  </p:stCondLst>
                                  <p:childTnLst>
                                    <p:set>
                                      <p:cBhvr>
                                        <p:cTn id="37" dur="1" fill="hold">
                                          <p:stCondLst>
                                            <p:cond delay="0"/>
                                          </p:stCondLst>
                                        </p:cTn>
                                        <p:tgtEl>
                                          <p:spTgt spid="188"/>
                                        </p:tgtEl>
                                        <p:attrNameLst>
                                          <p:attrName>style.visibility</p:attrName>
                                        </p:attrNameLst>
                                      </p:cBhvr>
                                      <p:to>
                                        <p:strVal val="visible"/>
                                      </p:to>
                                    </p:set>
                                    <p:animEffect transition="in" filter="wipe(up)">
                                      <p:cBhvr>
                                        <p:cTn id="38" dur="500"/>
                                        <p:tgtEl>
                                          <p:spTgt spid="18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757"/>
                                        </p:tgtEl>
                                        <p:attrNameLst>
                                          <p:attrName>style.visibility</p:attrName>
                                        </p:attrNameLst>
                                      </p:cBhvr>
                                      <p:to>
                                        <p:strVal val="visible"/>
                                      </p:to>
                                    </p:set>
                                    <p:animEffect transition="in" filter="wipe(up)">
                                      <p:cBhvr>
                                        <p:cTn id="41" dur="500"/>
                                        <p:tgtEl>
                                          <p:spTgt spid="2757"/>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2602"/>
                                        </p:tgtEl>
                                        <p:attrNameLst>
                                          <p:attrName>style.visibility</p:attrName>
                                        </p:attrNameLst>
                                      </p:cBhvr>
                                      <p:to>
                                        <p:strVal val="visible"/>
                                      </p:to>
                                    </p:set>
                                    <p:animEffect transition="in" filter="wipe(left)">
                                      <p:cBhvr>
                                        <p:cTn id="45" dur="500"/>
                                        <p:tgtEl>
                                          <p:spTgt spid="2602"/>
                                        </p:tgtEl>
                                      </p:cBhvr>
                                    </p:animEffect>
                                  </p:childTnLst>
                                </p:cTn>
                              </p:par>
                            </p:childTnLst>
                          </p:cTn>
                        </p:par>
                        <p:par>
                          <p:cTn id="46" fill="hold">
                            <p:stCondLst>
                              <p:cond delay="3000"/>
                            </p:stCondLst>
                            <p:childTnLst>
                              <p:par>
                                <p:cTn id="47" presetID="22" presetClass="entr" presetSubtype="8" fill="hold" nodeType="afterEffect">
                                  <p:stCondLst>
                                    <p:cond delay="0"/>
                                  </p:stCondLst>
                                  <p:childTnLst>
                                    <p:set>
                                      <p:cBhvr>
                                        <p:cTn id="48" dur="1" fill="hold">
                                          <p:stCondLst>
                                            <p:cond delay="0"/>
                                          </p:stCondLst>
                                        </p:cTn>
                                        <p:tgtEl>
                                          <p:spTgt spid="196"/>
                                        </p:tgtEl>
                                        <p:attrNameLst>
                                          <p:attrName>style.visibility</p:attrName>
                                        </p:attrNameLst>
                                      </p:cBhvr>
                                      <p:to>
                                        <p:strVal val="visible"/>
                                      </p:to>
                                    </p:set>
                                    <p:animEffect transition="in" filter="wipe(left)">
                                      <p:cBhvr>
                                        <p:cTn id="49" dur="500"/>
                                        <p:tgtEl>
                                          <p:spTgt spid="19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598"/>
                                        </p:tgtEl>
                                        <p:attrNameLst>
                                          <p:attrName>style.visibility</p:attrName>
                                        </p:attrNameLst>
                                      </p:cBhvr>
                                      <p:to>
                                        <p:strVal val="visible"/>
                                      </p:to>
                                    </p:set>
                                    <p:animEffect transition="in" filter="wipe(left)">
                                      <p:cBhvr>
                                        <p:cTn id="52" dur="500"/>
                                        <p:tgtEl>
                                          <p:spTgt spid="259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758"/>
                                        </p:tgtEl>
                                        <p:attrNameLst>
                                          <p:attrName>style.visibility</p:attrName>
                                        </p:attrNameLst>
                                      </p:cBhvr>
                                      <p:to>
                                        <p:strVal val="visible"/>
                                      </p:to>
                                    </p:set>
                                    <p:animEffect transition="in" filter="wipe(left)">
                                      <p:cBhvr>
                                        <p:cTn id="55" dur="5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6" grpId="0" animBg="1"/>
      <p:bldP spid="2597" grpId="0" animBg="1"/>
      <p:bldP spid="2598" grpId="0" animBg="1"/>
      <p:bldP spid="2601" grpId="0" animBg="1"/>
      <p:bldP spid="2755" grpId="0"/>
      <p:bldP spid="2756" grpId="0"/>
      <p:bldP spid="2757" grpId="0"/>
      <p:bldP spid="2758" grpId="0"/>
      <p:bldP spid="186" grpId="0" animBg="1"/>
      <p:bldP spid="18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61"/>
          <p:cNvSpPr txBox="1">
            <a:spLocks noGrp="1"/>
          </p:cNvSpPr>
          <p:nvPr>
            <p:ph type="subTitle" idx="1"/>
          </p:nvPr>
        </p:nvSpPr>
        <p:spPr>
          <a:xfrm>
            <a:off x="787100" y="1757450"/>
            <a:ext cx="2773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Preprocessing</a:t>
            </a:r>
            <a:endParaRPr dirty="0"/>
          </a:p>
        </p:txBody>
      </p:sp>
      <p:sp>
        <p:nvSpPr>
          <p:cNvPr id="1536" name="Google Shape;1536;p61"/>
          <p:cNvSpPr txBox="1">
            <a:spLocks noGrp="1"/>
          </p:cNvSpPr>
          <p:nvPr>
            <p:ph type="subTitle" idx="2"/>
          </p:nvPr>
        </p:nvSpPr>
        <p:spPr>
          <a:xfrm>
            <a:off x="5583475" y="1757450"/>
            <a:ext cx="2773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Segmentation</a:t>
            </a:r>
            <a:endParaRPr dirty="0"/>
          </a:p>
        </p:txBody>
      </p:sp>
      <p:sp>
        <p:nvSpPr>
          <p:cNvPr id="1537" name="Google Shape;1537;p61"/>
          <p:cNvSpPr txBox="1">
            <a:spLocks noGrp="1"/>
          </p:cNvSpPr>
          <p:nvPr>
            <p:ph type="subTitle" idx="3"/>
          </p:nvPr>
        </p:nvSpPr>
        <p:spPr>
          <a:xfrm>
            <a:off x="1104750" y="2233975"/>
            <a:ext cx="2137800" cy="1577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4"/>
              </a:buClr>
              <a:buFont typeface="Arial" panose="020B0604020202020204" pitchFamily="34" charset="0"/>
              <a:buChar char="•"/>
            </a:pPr>
            <a:r>
              <a:rPr lang="en" sz="1200" dirty="0"/>
              <a:t>To perform image processing on digital images</a:t>
            </a:r>
          </a:p>
          <a:p>
            <a:pPr marL="285750" lvl="0" indent="-285750" algn="l" rtl="0">
              <a:spcBef>
                <a:spcPts val="0"/>
              </a:spcBef>
              <a:spcAft>
                <a:spcPts val="0"/>
              </a:spcAft>
              <a:buClr>
                <a:schemeClr val="accent4"/>
              </a:buClr>
              <a:buFont typeface="Arial" panose="020B0604020202020204" pitchFamily="34" charset="0"/>
              <a:buChar char="•"/>
            </a:pPr>
            <a:r>
              <a:rPr lang="en" sz="1200" dirty="0"/>
              <a:t>To improve the image data (features) by suppressing unwanted distortions and/or enchancement of some important image features</a:t>
            </a:r>
            <a:endParaRPr sz="1200" dirty="0"/>
          </a:p>
        </p:txBody>
      </p:sp>
      <p:sp>
        <p:nvSpPr>
          <p:cNvPr id="1538" name="Google Shape;1538;p61"/>
          <p:cNvSpPr txBox="1">
            <a:spLocks noGrp="1"/>
          </p:cNvSpPr>
          <p:nvPr>
            <p:ph type="subTitle" idx="4"/>
          </p:nvPr>
        </p:nvSpPr>
        <p:spPr>
          <a:xfrm>
            <a:off x="5901300" y="2233975"/>
            <a:ext cx="2137800" cy="15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Capturing the components of a scanned bank check image</a:t>
            </a:r>
            <a:endParaRPr dirty="0"/>
          </a:p>
        </p:txBody>
      </p:sp>
      <p:sp>
        <p:nvSpPr>
          <p:cNvPr id="1539" name="Google Shape;1539;p6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Computer Vision</a:t>
            </a:r>
            <a:endParaRPr dirty="0"/>
          </a:p>
        </p:txBody>
      </p:sp>
      <p:grpSp>
        <p:nvGrpSpPr>
          <p:cNvPr id="1540" name="Google Shape;1540;p61"/>
          <p:cNvGrpSpPr/>
          <p:nvPr/>
        </p:nvGrpSpPr>
        <p:grpSpPr>
          <a:xfrm>
            <a:off x="3749364" y="1683136"/>
            <a:ext cx="1767036" cy="2128590"/>
            <a:chOff x="3749364" y="1970436"/>
            <a:chExt cx="1767036" cy="2128590"/>
          </a:xfrm>
        </p:grpSpPr>
        <p:grpSp>
          <p:nvGrpSpPr>
            <p:cNvPr id="1541" name="Google Shape;1541;p61"/>
            <p:cNvGrpSpPr/>
            <p:nvPr/>
          </p:nvGrpSpPr>
          <p:grpSpPr>
            <a:xfrm>
              <a:off x="3749364" y="2777222"/>
              <a:ext cx="1645191" cy="1154430"/>
              <a:chOff x="1030114" y="2391922"/>
              <a:chExt cx="1645191" cy="1154430"/>
            </a:xfrm>
          </p:grpSpPr>
          <p:sp>
            <p:nvSpPr>
              <p:cNvPr id="1542" name="Google Shape;1542;p61"/>
              <p:cNvSpPr/>
              <p:nvPr/>
            </p:nvSpPr>
            <p:spPr>
              <a:xfrm>
                <a:off x="1080351" y="2441453"/>
                <a:ext cx="1502948" cy="1020978"/>
              </a:xfrm>
              <a:custGeom>
                <a:avLst/>
                <a:gdLst/>
                <a:ahLst/>
                <a:cxnLst/>
                <a:rect l="l" t="t" r="r" b="b"/>
                <a:pathLst>
                  <a:path w="46850" h="31826" extrusionOk="0">
                    <a:moveTo>
                      <a:pt x="1492" y="0"/>
                    </a:moveTo>
                    <a:cubicBezTo>
                      <a:pt x="672" y="0"/>
                      <a:pt x="0" y="673"/>
                      <a:pt x="0" y="1492"/>
                    </a:cubicBezTo>
                    <a:lnTo>
                      <a:pt x="0" y="30323"/>
                    </a:lnTo>
                    <a:cubicBezTo>
                      <a:pt x="0" y="31100"/>
                      <a:pt x="588" y="31741"/>
                      <a:pt x="1345" y="31815"/>
                    </a:cubicBezTo>
                    <a:cubicBezTo>
                      <a:pt x="1387" y="31815"/>
                      <a:pt x="1450" y="31826"/>
                      <a:pt x="1492" y="31826"/>
                    </a:cubicBezTo>
                    <a:lnTo>
                      <a:pt x="1912" y="31826"/>
                    </a:lnTo>
                    <a:cubicBezTo>
                      <a:pt x="1881" y="31678"/>
                      <a:pt x="1870" y="31531"/>
                      <a:pt x="1870" y="31384"/>
                    </a:cubicBezTo>
                    <a:lnTo>
                      <a:pt x="1870" y="3972"/>
                    </a:lnTo>
                    <a:cubicBezTo>
                      <a:pt x="1870" y="2375"/>
                      <a:pt x="3173" y="1083"/>
                      <a:pt x="4770" y="1083"/>
                    </a:cubicBezTo>
                    <a:lnTo>
                      <a:pt x="45935" y="1083"/>
                    </a:lnTo>
                    <a:cubicBezTo>
                      <a:pt x="46440" y="1083"/>
                      <a:pt x="46850" y="841"/>
                      <a:pt x="46850" y="547"/>
                    </a:cubicBezTo>
                    <a:cubicBezTo>
                      <a:pt x="46850" y="242"/>
                      <a:pt x="46440" y="0"/>
                      <a:pt x="45935" y="0"/>
                    </a:cubicBezTo>
                    <a:close/>
                  </a:path>
                </a:pathLst>
              </a:custGeom>
              <a:solidFill>
                <a:srgbClr val="7753C7">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1"/>
              <p:cNvSpPr/>
              <p:nvPr/>
            </p:nvSpPr>
            <p:spPr>
              <a:xfrm>
                <a:off x="1035536" y="2397312"/>
                <a:ext cx="1634380" cy="1143331"/>
              </a:xfrm>
              <a:custGeom>
                <a:avLst/>
                <a:gdLst/>
                <a:ahLst/>
                <a:cxnLst/>
                <a:rect l="l" t="t" r="r" b="b"/>
                <a:pathLst>
                  <a:path w="50947" h="35640" extrusionOk="0">
                    <a:moveTo>
                      <a:pt x="2889" y="0"/>
                    </a:moveTo>
                    <a:cubicBezTo>
                      <a:pt x="1303" y="0"/>
                      <a:pt x="0" y="1303"/>
                      <a:pt x="0" y="2900"/>
                    </a:cubicBezTo>
                    <a:lnTo>
                      <a:pt x="0" y="30302"/>
                    </a:lnTo>
                    <a:cubicBezTo>
                      <a:pt x="0" y="31846"/>
                      <a:pt x="1208" y="33117"/>
                      <a:pt x="2742" y="33191"/>
                    </a:cubicBezTo>
                    <a:cubicBezTo>
                      <a:pt x="1985" y="33117"/>
                      <a:pt x="1397" y="32476"/>
                      <a:pt x="1397" y="31699"/>
                    </a:cubicBezTo>
                    <a:lnTo>
                      <a:pt x="1397" y="2868"/>
                    </a:lnTo>
                    <a:cubicBezTo>
                      <a:pt x="1397" y="2049"/>
                      <a:pt x="2069" y="1376"/>
                      <a:pt x="2889" y="1376"/>
                    </a:cubicBezTo>
                    <a:lnTo>
                      <a:pt x="47332" y="1376"/>
                    </a:lnTo>
                    <a:cubicBezTo>
                      <a:pt x="47837" y="1376"/>
                      <a:pt x="48247" y="1618"/>
                      <a:pt x="48247" y="1923"/>
                    </a:cubicBezTo>
                    <a:cubicBezTo>
                      <a:pt x="48247" y="2217"/>
                      <a:pt x="47837" y="2459"/>
                      <a:pt x="47332" y="2459"/>
                    </a:cubicBezTo>
                    <a:lnTo>
                      <a:pt x="6167" y="2459"/>
                    </a:lnTo>
                    <a:cubicBezTo>
                      <a:pt x="4570" y="2459"/>
                      <a:pt x="3267" y="3751"/>
                      <a:pt x="3267" y="5348"/>
                    </a:cubicBezTo>
                    <a:lnTo>
                      <a:pt x="3267" y="32760"/>
                    </a:lnTo>
                    <a:cubicBezTo>
                      <a:pt x="3267" y="32907"/>
                      <a:pt x="3278" y="33054"/>
                      <a:pt x="3309" y="33202"/>
                    </a:cubicBezTo>
                    <a:cubicBezTo>
                      <a:pt x="3509" y="34535"/>
                      <a:pt x="4633" y="35576"/>
                      <a:pt x="6010" y="35639"/>
                    </a:cubicBezTo>
                    <a:cubicBezTo>
                      <a:pt x="5253" y="35565"/>
                      <a:pt x="4665" y="34935"/>
                      <a:pt x="4665" y="34157"/>
                    </a:cubicBezTo>
                    <a:lnTo>
                      <a:pt x="4665" y="5327"/>
                    </a:lnTo>
                    <a:cubicBezTo>
                      <a:pt x="4665" y="4507"/>
                      <a:pt x="5337" y="3825"/>
                      <a:pt x="6167" y="3825"/>
                    </a:cubicBezTo>
                    <a:lnTo>
                      <a:pt x="47700" y="3825"/>
                    </a:lnTo>
                    <a:cubicBezTo>
                      <a:pt x="48593" y="3825"/>
                      <a:pt x="49403" y="3615"/>
                      <a:pt x="49991" y="3267"/>
                    </a:cubicBezTo>
                    <a:cubicBezTo>
                      <a:pt x="50579" y="2931"/>
                      <a:pt x="50947" y="2448"/>
                      <a:pt x="50947" y="1923"/>
                    </a:cubicBezTo>
                    <a:cubicBezTo>
                      <a:pt x="50947" y="862"/>
                      <a:pt x="49497" y="0"/>
                      <a:pt x="47700" y="0"/>
                    </a:cubicBezTo>
                    <a:close/>
                  </a:path>
                </a:pathLst>
              </a:custGeom>
              <a:solidFill>
                <a:srgbClr val="EBE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1"/>
              <p:cNvSpPr/>
              <p:nvPr/>
            </p:nvSpPr>
            <p:spPr>
              <a:xfrm>
                <a:off x="1185186" y="2458968"/>
                <a:ext cx="1484727" cy="1081994"/>
              </a:xfrm>
              <a:custGeom>
                <a:avLst/>
                <a:gdLst/>
                <a:ahLst/>
                <a:cxnLst/>
                <a:rect l="l" t="t" r="r" b="b"/>
                <a:pathLst>
                  <a:path w="46282" h="33728" extrusionOk="0">
                    <a:moveTo>
                      <a:pt x="46282" y="1"/>
                    </a:moveTo>
                    <a:cubicBezTo>
                      <a:pt x="46282" y="526"/>
                      <a:pt x="45914" y="1009"/>
                      <a:pt x="45326" y="1345"/>
                    </a:cubicBezTo>
                    <a:cubicBezTo>
                      <a:pt x="44738" y="1693"/>
                      <a:pt x="43928" y="1903"/>
                      <a:pt x="43035" y="1903"/>
                    </a:cubicBezTo>
                    <a:lnTo>
                      <a:pt x="1502" y="1903"/>
                    </a:lnTo>
                    <a:cubicBezTo>
                      <a:pt x="672" y="1903"/>
                      <a:pt x="0" y="2585"/>
                      <a:pt x="0" y="3405"/>
                    </a:cubicBezTo>
                    <a:lnTo>
                      <a:pt x="0" y="32235"/>
                    </a:lnTo>
                    <a:cubicBezTo>
                      <a:pt x="0" y="33013"/>
                      <a:pt x="588" y="33643"/>
                      <a:pt x="1345" y="33717"/>
                    </a:cubicBezTo>
                    <a:cubicBezTo>
                      <a:pt x="1397" y="33727"/>
                      <a:pt x="1450" y="33727"/>
                      <a:pt x="1502" y="33727"/>
                    </a:cubicBezTo>
                    <a:lnTo>
                      <a:pt x="43035" y="33727"/>
                    </a:lnTo>
                    <a:cubicBezTo>
                      <a:pt x="44832" y="33727"/>
                      <a:pt x="46282" y="32877"/>
                      <a:pt x="46282" y="31815"/>
                    </a:cubicBezTo>
                    <a:lnTo>
                      <a:pt x="462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1227948" y="2453579"/>
                <a:ext cx="1447353" cy="1092773"/>
              </a:xfrm>
              <a:custGeom>
                <a:avLst/>
                <a:gdLst/>
                <a:ahLst/>
                <a:cxnLst/>
                <a:rect l="l" t="t" r="r" b="b"/>
                <a:pathLst>
                  <a:path w="45117" h="34064" extrusionOk="0">
                    <a:moveTo>
                      <a:pt x="44949" y="0"/>
                    </a:moveTo>
                    <a:cubicBezTo>
                      <a:pt x="44855" y="0"/>
                      <a:pt x="44781" y="74"/>
                      <a:pt x="44781" y="169"/>
                    </a:cubicBezTo>
                    <a:lnTo>
                      <a:pt x="44781" y="31983"/>
                    </a:lnTo>
                    <a:cubicBezTo>
                      <a:pt x="44781" y="32950"/>
                      <a:pt x="43394" y="33727"/>
                      <a:pt x="41702" y="33727"/>
                    </a:cubicBezTo>
                    <a:lnTo>
                      <a:pt x="169" y="33727"/>
                    </a:lnTo>
                    <a:cubicBezTo>
                      <a:pt x="75" y="33727"/>
                      <a:pt x="1" y="33801"/>
                      <a:pt x="1" y="33895"/>
                    </a:cubicBezTo>
                    <a:cubicBezTo>
                      <a:pt x="1" y="33990"/>
                      <a:pt x="75" y="34063"/>
                      <a:pt x="169" y="34063"/>
                    </a:cubicBezTo>
                    <a:lnTo>
                      <a:pt x="41702" y="34063"/>
                    </a:lnTo>
                    <a:cubicBezTo>
                      <a:pt x="43615" y="34063"/>
                      <a:pt x="45117" y="33150"/>
                      <a:pt x="45117" y="31983"/>
                    </a:cubicBezTo>
                    <a:lnTo>
                      <a:pt x="45117" y="169"/>
                    </a:lnTo>
                    <a:cubicBezTo>
                      <a:pt x="45117" y="74"/>
                      <a:pt x="45044" y="0"/>
                      <a:pt x="44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1030114" y="2391922"/>
                <a:ext cx="1645191" cy="1154110"/>
              </a:xfrm>
              <a:custGeom>
                <a:avLst/>
                <a:gdLst/>
                <a:ahLst/>
                <a:cxnLst/>
                <a:rect l="l" t="t" r="r" b="b"/>
                <a:pathLst>
                  <a:path w="51284" h="35976" extrusionOk="0">
                    <a:moveTo>
                      <a:pt x="3058" y="0"/>
                    </a:moveTo>
                    <a:cubicBezTo>
                      <a:pt x="1377" y="0"/>
                      <a:pt x="1" y="1376"/>
                      <a:pt x="1" y="3068"/>
                    </a:cubicBezTo>
                    <a:lnTo>
                      <a:pt x="1" y="30470"/>
                    </a:lnTo>
                    <a:cubicBezTo>
                      <a:pt x="1" y="32109"/>
                      <a:pt x="1272" y="33443"/>
                      <a:pt x="2901" y="33527"/>
                    </a:cubicBezTo>
                    <a:cubicBezTo>
                      <a:pt x="2995" y="33527"/>
                      <a:pt x="3069" y="33454"/>
                      <a:pt x="3079" y="33370"/>
                    </a:cubicBezTo>
                    <a:cubicBezTo>
                      <a:pt x="3079" y="33275"/>
                      <a:pt x="3006" y="33191"/>
                      <a:pt x="2911" y="33191"/>
                    </a:cubicBezTo>
                    <a:cubicBezTo>
                      <a:pt x="1472" y="33117"/>
                      <a:pt x="337" y="31930"/>
                      <a:pt x="337" y="30470"/>
                    </a:cubicBezTo>
                    <a:lnTo>
                      <a:pt x="337" y="3068"/>
                    </a:lnTo>
                    <a:cubicBezTo>
                      <a:pt x="337" y="1565"/>
                      <a:pt x="1556" y="336"/>
                      <a:pt x="3058" y="336"/>
                    </a:cubicBezTo>
                    <a:lnTo>
                      <a:pt x="47869" y="336"/>
                    </a:lnTo>
                    <a:cubicBezTo>
                      <a:pt x="49561" y="336"/>
                      <a:pt x="50948" y="1124"/>
                      <a:pt x="50948" y="2091"/>
                    </a:cubicBezTo>
                    <a:cubicBezTo>
                      <a:pt x="50948" y="2543"/>
                      <a:pt x="50643" y="2963"/>
                      <a:pt x="50076" y="3299"/>
                    </a:cubicBezTo>
                    <a:cubicBezTo>
                      <a:pt x="49488" y="3635"/>
                      <a:pt x="48699" y="3835"/>
                      <a:pt x="47869" y="3835"/>
                    </a:cubicBezTo>
                    <a:lnTo>
                      <a:pt x="6336" y="3835"/>
                    </a:lnTo>
                    <a:cubicBezTo>
                      <a:pt x="5411" y="3835"/>
                      <a:pt x="4666" y="4581"/>
                      <a:pt x="4666" y="5495"/>
                    </a:cubicBezTo>
                    <a:lnTo>
                      <a:pt x="4666" y="34325"/>
                    </a:lnTo>
                    <a:cubicBezTo>
                      <a:pt x="4666" y="35177"/>
                      <a:pt x="5317" y="35891"/>
                      <a:pt x="6168" y="35975"/>
                    </a:cubicBezTo>
                    <a:lnTo>
                      <a:pt x="6179" y="35975"/>
                    </a:lnTo>
                    <a:cubicBezTo>
                      <a:pt x="6263" y="35975"/>
                      <a:pt x="6336" y="35912"/>
                      <a:pt x="6347" y="35828"/>
                    </a:cubicBezTo>
                    <a:cubicBezTo>
                      <a:pt x="6357" y="35733"/>
                      <a:pt x="6284" y="35649"/>
                      <a:pt x="6200" y="35639"/>
                    </a:cubicBezTo>
                    <a:cubicBezTo>
                      <a:pt x="5517" y="35576"/>
                      <a:pt x="5002" y="35009"/>
                      <a:pt x="5002" y="34325"/>
                    </a:cubicBezTo>
                    <a:lnTo>
                      <a:pt x="5002" y="5495"/>
                    </a:lnTo>
                    <a:cubicBezTo>
                      <a:pt x="5002" y="4759"/>
                      <a:pt x="5601" y="4161"/>
                      <a:pt x="6336" y="4161"/>
                    </a:cubicBezTo>
                    <a:lnTo>
                      <a:pt x="47869" y="4161"/>
                    </a:lnTo>
                    <a:cubicBezTo>
                      <a:pt x="48762" y="4161"/>
                      <a:pt x="49614" y="3961"/>
                      <a:pt x="50254" y="3582"/>
                    </a:cubicBezTo>
                    <a:cubicBezTo>
                      <a:pt x="50916" y="3194"/>
                      <a:pt x="51284" y="2658"/>
                      <a:pt x="51284" y="2091"/>
                    </a:cubicBezTo>
                    <a:cubicBezTo>
                      <a:pt x="51284" y="935"/>
                      <a:pt x="49750" y="0"/>
                      <a:pt x="47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1074929" y="2436064"/>
                <a:ext cx="1513759" cy="1110289"/>
              </a:xfrm>
              <a:custGeom>
                <a:avLst/>
                <a:gdLst/>
                <a:ahLst/>
                <a:cxnLst/>
                <a:rect l="l" t="t" r="r" b="b"/>
                <a:pathLst>
                  <a:path w="47187" h="34610" extrusionOk="0">
                    <a:moveTo>
                      <a:pt x="46104" y="336"/>
                    </a:moveTo>
                    <a:cubicBezTo>
                      <a:pt x="46525" y="336"/>
                      <a:pt x="46851" y="536"/>
                      <a:pt x="46851" y="715"/>
                    </a:cubicBezTo>
                    <a:cubicBezTo>
                      <a:pt x="46851" y="883"/>
                      <a:pt x="46546" y="1083"/>
                      <a:pt x="46104" y="1083"/>
                    </a:cubicBezTo>
                    <a:lnTo>
                      <a:pt x="4939" y="1083"/>
                    </a:lnTo>
                    <a:cubicBezTo>
                      <a:pt x="3248" y="1083"/>
                      <a:pt x="1882" y="2459"/>
                      <a:pt x="1882" y="4140"/>
                    </a:cubicBezTo>
                    <a:lnTo>
                      <a:pt x="1882" y="31552"/>
                    </a:lnTo>
                    <a:cubicBezTo>
                      <a:pt x="1882" y="31646"/>
                      <a:pt x="1882" y="31730"/>
                      <a:pt x="1892" y="31825"/>
                    </a:cubicBezTo>
                    <a:lnTo>
                      <a:pt x="1661" y="31825"/>
                    </a:lnTo>
                    <a:cubicBezTo>
                      <a:pt x="1619" y="31825"/>
                      <a:pt x="1577" y="31815"/>
                      <a:pt x="1525" y="31815"/>
                    </a:cubicBezTo>
                    <a:cubicBezTo>
                      <a:pt x="852" y="31741"/>
                      <a:pt x="337" y="31174"/>
                      <a:pt x="337" y="30491"/>
                    </a:cubicBezTo>
                    <a:lnTo>
                      <a:pt x="337" y="1660"/>
                    </a:lnTo>
                    <a:cubicBezTo>
                      <a:pt x="337" y="936"/>
                      <a:pt x="936" y="336"/>
                      <a:pt x="1661" y="336"/>
                    </a:cubicBezTo>
                    <a:close/>
                    <a:moveTo>
                      <a:pt x="1661" y="0"/>
                    </a:moveTo>
                    <a:cubicBezTo>
                      <a:pt x="747" y="0"/>
                      <a:pt x="1" y="746"/>
                      <a:pt x="1" y="1660"/>
                    </a:cubicBezTo>
                    <a:lnTo>
                      <a:pt x="1" y="30491"/>
                    </a:lnTo>
                    <a:cubicBezTo>
                      <a:pt x="1" y="31352"/>
                      <a:pt x="642" y="32067"/>
                      <a:pt x="1493" y="32151"/>
                    </a:cubicBezTo>
                    <a:cubicBezTo>
                      <a:pt x="1546" y="32151"/>
                      <a:pt x="1609" y="32162"/>
                      <a:pt x="1661" y="32162"/>
                    </a:cubicBezTo>
                    <a:lnTo>
                      <a:pt x="1934" y="32162"/>
                    </a:lnTo>
                    <a:cubicBezTo>
                      <a:pt x="2207" y="33507"/>
                      <a:pt x="3374" y="34525"/>
                      <a:pt x="4761" y="34599"/>
                    </a:cubicBezTo>
                    <a:cubicBezTo>
                      <a:pt x="4824" y="34609"/>
                      <a:pt x="4876" y="34609"/>
                      <a:pt x="4939" y="34609"/>
                    </a:cubicBezTo>
                    <a:cubicBezTo>
                      <a:pt x="5034" y="34609"/>
                      <a:pt x="5107" y="34536"/>
                      <a:pt x="5107" y="34441"/>
                    </a:cubicBezTo>
                    <a:cubicBezTo>
                      <a:pt x="5107" y="34347"/>
                      <a:pt x="5034" y="34273"/>
                      <a:pt x="4939" y="34273"/>
                    </a:cubicBezTo>
                    <a:lnTo>
                      <a:pt x="4813" y="34273"/>
                    </a:lnTo>
                    <a:cubicBezTo>
                      <a:pt x="4813" y="34263"/>
                      <a:pt x="4803" y="34263"/>
                      <a:pt x="4792" y="34263"/>
                    </a:cubicBezTo>
                    <a:cubicBezTo>
                      <a:pt x="3510" y="34200"/>
                      <a:pt x="2438" y="33233"/>
                      <a:pt x="2249" y="31973"/>
                    </a:cubicBezTo>
                    <a:cubicBezTo>
                      <a:pt x="2249" y="31962"/>
                      <a:pt x="2249" y="31962"/>
                      <a:pt x="2239" y="31962"/>
                    </a:cubicBezTo>
                    <a:cubicBezTo>
                      <a:pt x="2218" y="31836"/>
                      <a:pt x="2207" y="31699"/>
                      <a:pt x="2207" y="31552"/>
                    </a:cubicBezTo>
                    <a:lnTo>
                      <a:pt x="2207" y="4140"/>
                    </a:lnTo>
                    <a:cubicBezTo>
                      <a:pt x="2207" y="2638"/>
                      <a:pt x="3437" y="1419"/>
                      <a:pt x="4939" y="1419"/>
                    </a:cubicBezTo>
                    <a:lnTo>
                      <a:pt x="46104" y="1419"/>
                    </a:lnTo>
                    <a:cubicBezTo>
                      <a:pt x="46704" y="1419"/>
                      <a:pt x="47187" y="1104"/>
                      <a:pt x="47187" y="715"/>
                    </a:cubicBezTo>
                    <a:cubicBezTo>
                      <a:pt x="47187" y="315"/>
                      <a:pt x="46704" y="0"/>
                      <a:pt x="46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1"/>
              <p:cNvSpPr/>
              <p:nvPr/>
            </p:nvSpPr>
            <p:spPr>
              <a:xfrm>
                <a:off x="1349305" y="2745824"/>
                <a:ext cx="246439" cy="508308"/>
              </a:xfrm>
              <a:custGeom>
                <a:avLst/>
                <a:gdLst/>
                <a:ahLst/>
                <a:cxnLst/>
                <a:rect l="l" t="t" r="r" b="b"/>
                <a:pathLst>
                  <a:path w="7682" h="15845" extrusionOk="0">
                    <a:moveTo>
                      <a:pt x="3752" y="4318"/>
                    </a:moveTo>
                    <a:lnTo>
                      <a:pt x="3468" y="6661"/>
                    </a:lnTo>
                    <a:cubicBezTo>
                      <a:pt x="2491" y="6283"/>
                      <a:pt x="2239" y="6020"/>
                      <a:pt x="2239" y="5474"/>
                    </a:cubicBezTo>
                    <a:cubicBezTo>
                      <a:pt x="2239" y="4801"/>
                      <a:pt x="2722" y="4360"/>
                      <a:pt x="3752" y="4318"/>
                    </a:cubicBezTo>
                    <a:close/>
                    <a:moveTo>
                      <a:pt x="4392" y="9288"/>
                    </a:moveTo>
                    <a:cubicBezTo>
                      <a:pt x="5202" y="9613"/>
                      <a:pt x="5443" y="9929"/>
                      <a:pt x="5443" y="10454"/>
                    </a:cubicBezTo>
                    <a:cubicBezTo>
                      <a:pt x="5443" y="11231"/>
                      <a:pt x="5023" y="11768"/>
                      <a:pt x="4077" y="11862"/>
                    </a:cubicBezTo>
                    <a:lnTo>
                      <a:pt x="4392" y="9288"/>
                    </a:lnTo>
                    <a:close/>
                    <a:moveTo>
                      <a:pt x="4308" y="0"/>
                    </a:moveTo>
                    <a:lnTo>
                      <a:pt x="4004" y="2322"/>
                    </a:lnTo>
                    <a:lnTo>
                      <a:pt x="3794" y="2322"/>
                    </a:lnTo>
                    <a:cubicBezTo>
                      <a:pt x="1534" y="2322"/>
                      <a:pt x="0" y="3320"/>
                      <a:pt x="0" y="5632"/>
                    </a:cubicBezTo>
                    <a:cubicBezTo>
                      <a:pt x="0" y="7344"/>
                      <a:pt x="873" y="8227"/>
                      <a:pt x="3184" y="8920"/>
                    </a:cubicBezTo>
                    <a:lnTo>
                      <a:pt x="2806" y="11852"/>
                    </a:lnTo>
                    <a:cubicBezTo>
                      <a:pt x="1681" y="11778"/>
                      <a:pt x="348" y="11600"/>
                      <a:pt x="348" y="11600"/>
                    </a:cubicBezTo>
                    <a:lnTo>
                      <a:pt x="126" y="13354"/>
                    </a:lnTo>
                    <a:cubicBezTo>
                      <a:pt x="126" y="13354"/>
                      <a:pt x="1324" y="13638"/>
                      <a:pt x="2554" y="13774"/>
                    </a:cubicBezTo>
                    <a:lnTo>
                      <a:pt x="2323" y="15728"/>
                    </a:lnTo>
                    <a:cubicBezTo>
                      <a:pt x="2323" y="15791"/>
                      <a:pt x="3573" y="15844"/>
                      <a:pt x="3573" y="15844"/>
                    </a:cubicBezTo>
                    <a:lnTo>
                      <a:pt x="3825" y="13858"/>
                    </a:lnTo>
                    <a:lnTo>
                      <a:pt x="3836" y="13858"/>
                    </a:lnTo>
                    <a:cubicBezTo>
                      <a:pt x="6031" y="13858"/>
                      <a:pt x="7681" y="12723"/>
                      <a:pt x="7681" y="10297"/>
                    </a:cubicBezTo>
                    <a:cubicBezTo>
                      <a:pt x="7681" y="8479"/>
                      <a:pt x="6977" y="7806"/>
                      <a:pt x="4665" y="7061"/>
                    </a:cubicBezTo>
                    <a:lnTo>
                      <a:pt x="5002" y="4350"/>
                    </a:lnTo>
                    <a:cubicBezTo>
                      <a:pt x="6052" y="4413"/>
                      <a:pt x="7282" y="4549"/>
                      <a:pt x="7282" y="4549"/>
                    </a:cubicBezTo>
                    <a:lnTo>
                      <a:pt x="7460" y="2763"/>
                    </a:lnTo>
                    <a:cubicBezTo>
                      <a:pt x="7460" y="2763"/>
                      <a:pt x="6399" y="2543"/>
                      <a:pt x="5254" y="2427"/>
                    </a:cubicBezTo>
                    <a:lnTo>
                      <a:pt x="5559" y="0"/>
                    </a:lnTo>
                    <a:close/>
                  </a:path>
                </a:pathLst>
              </a:custGeom>
              <a:solidFill>
                <a:srgbClr val="7753C7">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1"/>
              <p:cNvSpPr/>
              <p:nvPr/>
            </p:nvSpPr>
            <p:spPr>
              <a:xfrm>
                <a:off x="1345616" y="2742103"/>
                <a:ext cx="253817" cy="515718"/>
              </a:xfrm>
              <a:custGeom>
                <a:avLst/>
                <a:gdLst/>
                <a:ahLst/>
                <a:cxnLst/>
                <a:rect l="l" t="t" r="r" b="b"/>
                <a:pathLst>
                  <a:path w="7912" h="16076" extrusionOk="0">
                    <a:moveTo>
                      <a:pt x="3741" y="4550"/>
                    </a:moveTo>
                    <a:lnTo>
                      <a:pt x="3488" y="6619"/>
                    </a:lnTo>
                    <a:cubicBezTo>
                      <a:pt x="2616" y="6262"/>
                      <a:pt x="2469" y="6021"/>
                      <a:pt x="2469" y="5590"/>
                    </a:cubicBezTo>
                    <a:cubicBezTo>
                      <a:pt x="2469" y="4833"/>
                      <a:pt x="3131" y="4602"/>
                      <a:pt x="3741" y="4550"/>
                    </a:cubicBezTo>
                    <a:close/>
                    <a:moveTo>
                      <a:pt x="3867" y="4319"/>
                    </a:moveTo>
                    <a:cubicBezTo>
                      <a:pt x="2448" y="4392"/>
                      <a:pt x="2238" y="5148"/>
                      <a:pt x="2238" y="5590"/>
                    </a:cubicBezTo>
                    <a:cubicBezTo>
                      <a:pt x="2238" y="6199"/>
                      <a:pt x="2543" y="6504"/>
                      <a:pt x="3541" y="6883"/>
                    </a:cubicBezTo>
                    <a:lnTo>
                      <a:pt x="3583" y="6883"/>
                    </a:lnTo>
                    <a:cubicBezTo>
                      <a:pt x="3604" y="6883"/>
                      <a:pt x="3625" y="6883"/>
                      <a:pt x="3646" y="6872"/>
                    </a:cubicBezTo>
                    <a:cubicBezTo>
                      <a:pt x="3667" y="6851"/>
                      <a:pt x="3688" y="6819"/>
                      <a:pt x="3699" y="6788"/>
                    </a:cubicBezTo>
                    <a:lnTo>
                      <a:pt x="3982" y="4445"/>
                    </a:lnTo>
                    <a:cubicBezTo>
                      <a:pt x="3982" y="4413"/>
                      <a:pt x="3972" y="4382"/>
                      <a:pt x="3951" y="4350"/>
                    </a:cubicBezTo>
                    <a:cubicBezTo>
                      <a:pt x="3930" y="4329"/>
                      <a:pt x="3898" y="4319"/>
                      <a:pt x="3867" y="4319"/>
                    </a:cubicBezTo>
                    <a:close/>
                    <a:moveTo>
                      <a:pt x="4602" y="9561"/>
                    </a:moveTo>
                    <a:cubicBezTo>
                      <a:pt x="5306" y="9866"/>
                      <a:pt x="5443" y="10161"/>
                      <a:pt x="5443" y="10570"/>
                    </a:cubicBezTo>
                    <a:cubicBezTo>
                      <a:pt x="5443" y="11284"/>
                      <a:pt x="5054" y="11726"/>
                      <a:pt x="4318" y="11852"/>
                    </a:cubicBezTo>
                    <a:lnTo>
                      <a:pt x="4602" y="9561"/>
                    </a:lnTo>
                    <a:close/>
                    <a:moveTo>
                      <a:pt x="4510" y="9292"/>
                    </a:moveTo>
                    <a:cubicBezTo>
                      <a:pt x="4491" y="9292"/>
                      <a:pt x="4473" y="9297"/>
                      <a:pt x="4455" y="9309"/>
                    </a:cubicBezTo>
                    <a:cubicBezTo>
                      <a:pt x="4423" y="9330"/>
                      <a:pt x="4402" y="9351"/>
                      <a:pt x="4402" y="9393"/>
                    </a:cubicBezTo>
                    <a:lnTo>
                      <a:pt x="4077" y="11968"/>
                    </a:lnTo>
                    <a:cubicBezTo>
                      <a:pt x="4077" y="11999"/>
                      <a:pt x="4087" y="12041"/>
                      <a:pt x="4108" y="12062"/>
                    </a:cubicBezTo>
                    <a:cubicBezTo>
                      <a:pt x="4129" y="12083"/>
                      <a:pt x="4161" y="12094"/>
                      <a:pt x="4192" y="12094"/>
                    </a:cubicBezTo>
                    <a:lnTo>
                      <a:pt x="4203" y="12094"/>
                    </a:lnTo>
                    <a:cubicBezTo>
                      <a:pt x="5148" y="11989"/>
                      <a:pt x="5663" y="11453"/>
                      <a:pt x="5663" y="10570"/>
                    </a:cubicBezTo>
                    <a:cubicBezTo>
                      <a:pt x="5663" y="9961"/>
                      <a:pt x="5369" y="9624"/>
                      <a:pt x="4549" y="9299"/>
                    </a:cubicBezTo>
                    <a:cubicBezTo>
                      <a:pt x="4536" y="9295"/>
                      <a:pt x="4523" y="9292"/>
                      <a:pt x="4510" y="9292"/>
                    </a:cubicBezTo>
                    <a:close/>
                    <a:moveTo>
                      <a:pt x="5548" y="221"/>
                    </a:moveTo>
                    <a:lnTo>
                      <a:pt x="5264" y="2533"/>
                    </a:lnTo>
                    <a:cubicBezTo>
                      <a:pt x="5254" y="2554"/>
                      <a:pt x="5264" y="2585"/>
                      <a:pt x="5285" y="2606"/>
                    </a:cubicBezTo>
                    <a:cubicBezTo>
                      <a:pt x="5306" y="2638"/>
                      <a:pt x="5327" y="2648"/>
                      <a:pt x="5359" y="2648"/>
                    </a:cubicBezTo>
                    <a:cubicBezTo>
                      <a:pt x="6283" y="2753"/>
                      <a:pt x="7166" y="2911"/>
                      <a:pt x="7460" y="2963"/>
                    </a:cubicBezTo>
                    <a:lnTo>
                      <a:pt x="7292" y="4539"/>
                    </a:lnTo>
                    <a:cubicBezTo>
                      <a:pt x="6966" y="4508"/>
                      <a:pt x="5978" y="4403"/>
                      <a:pt x="5127" y="4350"/>
                    </a:cubicBezTo>
                    <a:cubicBezTo>
                      <a:pt x="5064" y="4350"/>
                      <a:pt x="5011" y="4392"/>
                      <a:pt x="5011" y="4455"/>
                    </a:cubicBezTo>
                    <a:lnTo>
                      <a:pt x="4665" y="7166"/>
                    </a:lnTo>
                    <a:cubicBezTo>
                      <a:pt x="4665" y="7219"/>
                      <a:pt x="4696" y="7271"/>
                      <a:pt x="4749" y="7282"/>
                    </a:cubicBezTo>
                    <a:cubicBezTo>
                      <a:pt x="7061" y="8027"/>
                      <a:pt x="7691" y="8700"/>
                      <a:pt x="7691" y="10413"/>
                    </a:cubicBezTo>
                    <a:cubicBezTo>
                      <a:pt x="7691" y="12577"/>
                      <a:pt x="6293" y="13859"/>
                      <a:pt x="3951" y="13859"/>
                    </a:cubicBezTo>
                    <a:lnTo>
                      <a:pt x="3940" y="13859"/>
                    </a:lnTo>
                    <a:cubicBezTo>
                      <a:pt x="3877" y="13859"/>
                      <a:pt x="3835" y="13901"/>
                      <a:pt x="3825" y="13964"/>
                    </a:cubicBezTo>
                    <a:lnTo>
                      <a:pt x="3583" y="15844"/>
                    </a:lnTo>
                    <a:cubicBezTo>
                      <a:pt x="3162" y="15823"/>
                      <a:pt x="2732" y="15792"/>
                      <a:pt x="2564" y="15771"/>
                    </a:cubicBezTo>
                    <a:lnTo>
                      <a:pt x="2784" y="13901"/>
                    </a:lnTo>
                    <a:cubicBezTo>
                      <a:pt x="2784" y="13869"/>
                      <a:pt x="2784" y="13838"/>
                      <a:pt x="2763" y="13817"/>
                    </a:cubicBezTo>
                    <a:cubicBezTo>
                      <a:pt x="2742" y="13796"/>
                      <a:pt x="2711" y="13785"/>
                      <a:pt x="2690" y="13775"/>
                    </a:cubicBezTo>
                    <a:cubicBezTo>
                      <a:pt x="1681" y="13670"/>
                      <a:pt x="683" y="13449"/>
                      <a:pt x="368" y="13386"/>
                    </a:cubicBezTo>
                    <a:lnTo>
                      <a:pt x="557" y="11842"/>
                    </a:lnTo>
                    <a:cubicBezTo>
                      <a:pt x="904" y="11884"/>
                      <a:pt x="1986" y="12020"/>
                      <a:pt x="2921" y="12083"/>
                    </a:cubicBezTo>
                    <a:cubicBezTo>
                      <a:pt x="2984" y="12083"/>
                      <a:pt x="3026" y="12041"/>
                      <a:pt x="3036" y="11978"/>
                    </a:cubicBezTo>
                    <a:lnTo>
                      <a:pt x="3404" y="9047"/>
                    </a:lnTo>
                    <a:cubicBezTo>
                      <a:pt x="3414" y="8994"/>
                      <a:pt x="3383" y="8942"/>
                      <a:pt x="3330" y="8921"/>
                    </a:cubicBezTo>
                    <a:cubicBezTo>
                      <a:pt x="1040" y="8237"/>
                      <a:pt x="220" y="7408"/>
                      <a:pt x="220" y="5748"/>
                    </a:cubicBezTo>
                    <a:cubicBezTo>
                      <a:pt x="220" y="4287"/>
                      <a:pt x="862" y="2554"/>
                      <a:pt x="3909" y="2554"/>
                    </a:cubicBezTo>
                    <a:lnTo>
                      <a:pt x="4119" y="2554"/>
                    </a:lnTo>
                    <a:cubicBezTo>
                      <a:pt x="4182" y="2554"/>
                      <a:pt x="4224" y="2512"/>
                      <a:pt x="4234" y="2459"/>
                    </a:cubicBezTo>
                    <a:lnTo>
                      <a:pt x="4528" y="221"/>
                    </a:lnTo>
                    <a:close/>
                    <a:moveTo>
                      <a:pt x="4423" y="0"/>
                    </a:moveTo>
                    <a:cubicBezTo>
                      <a:pt x="4371" y="0"/>
                      <a:pt x="4329" y="42"/>
                      <a:pt x="4318" y="95"/>
                    </a:cubicBezTo>
                    <a:lnTo>
                      <a:pt x="4024" y="2333"/>
                    </a:lnTo>
                    <a:lnTo>
                      <a:pt x="3909" y="2333"/>
                    </a:lnTo>
                    <a:cubicBezTo>
                      <a:pt x="1387" y="2333"/>
                      <a:pt x="0" y="3541"/>
                      <a:pt x="0" y="5748"/>
                    </a:cubicBezTo>
                    <a:cubicBezTo>
                      <a:pt x="0" y="7481"/>
                      <a:pt x="862" y="8406"/>
                      <a:pt x="3173" y="9110"/>
                    </a:cubicBezTo>
                    <a:lnTo>
                      <a:pt x="2826" y="11852"/>
                    </a:lnTo>
                    <a:cubicBezTo>
                      <a:pt x="1744" y="11779"/>
                      <a:pt x="494" y="11611"/>
                      <a:pt x="484" y="11600"/>
                    </a:cubicBezTo>
                    <a:cubicBezTo>
                      <a:pt x="452" y="11600"/>
                      <a:pt x="420" y="11611"/>
                      <a:pt x="399" y="11621"/>
                    </a:cubicBezTo>
                    <a:cubicBezTo>
                      <a:pt x="368" y="11642"/>
                      <a:pt x="357" y="11674"/>
                      <a:pt x="357" y="11705"/>
                    </a:cubicBezTo>
                    <a:lnTo>
                      <a:pt x="136" y="13449"/>
                    </a:lnTo>
                    <a:cubicBezTo>
                      <a:pt x="126" y="13512"/>
                      <a:pt x="168" y="13565"/>
                      <a:pt x="220" y="13575"/>
                    </a:cubicBezTo>
                    <a:cubicBezTo>
                      <a:pt x="231" y="13575"/>
                      <a:pt x="1366" y="13848"/>
                      <a:pt x="2553" y="13985"/>
                    </a:cubicBezTo>
                    <a:lnTo>
                      <a:pt x="2322" y="15834"/>
                    </a:lnTo>
                    <a:lnTo>
                      <a:pt x="2322" y="15844"/>
                    </a:lnTo>
                    <a:cubicBezTo>
                      <a:pt x="2322" y="15960"/>
                      <a:pt x="2322" y="16023"/>
                      <a:pt x="3678" y="16076"/>
                    </a:cubicBezTo>
                    <a:lnTo>
                      <a:pt x="3688" y="16076"/>
                    </a:lnTo>
                    <a:cubicBezTo>
                      <a:pt x="3741" y="16076"/>
                      <a:pt x="3793" y="16033"/>
                      <a:pt x="3793" y="15981"/>
                    </a:cubicBezTo>
                    <a:lnTo>
                      <a:pt x="4035" y="14079"/>
                    </a:lnTo>
                    <a:cubicBezTo>
                      <a:pt x="6461" y="14058"/>
                      <a:pt x="7911" y="12692"/>
                      <a:pt x="7911" y="10413"/>
                    </a:cubicBezTo>
                    <a:cubicBezTo>
                      <a:pt x="7911" y="8616"/>
                      <a:pt x="7239" y="7859"/>
                      <a:pt x="4906" y="7103"/>
                    </a:cubicBezTo>
                    <a:lnTo>
                      <a:pt x="5212" y="4581"/>
                    </a:lnTo>
                    <a:cubicBezTo>
                      <a:pt x="6220" y="4655"/>
                      <a:pt x="7365" y="4770"/>
                      <a:pt x="7386" y="4781"/>
                    </a:cubicBezTo>
                    <a:cubicBezTo>
                      <a:pt x="7407" y="4781"/>
                      <a:pt x="7439" y="4770"/>
                      <a:pt x="7460" y="4749"/>
                    </a:cubicBezTo>
                    <a:cubicBezTo>
                      <a:pt x="7491" y="4739"/>
                      <a:pt x="7502" y="4707"/>
                      <a:pt x="7502" y="4676"/>
                    </a:cubicBezTo>
                    <a:lnTo>
                      <a:pt x="7691" y="2890"/>
                    </a:lnTo>
                    <a:cubicBezTo>
                      <a:pt x="7701" y="2837"/>
                      <a:pt x="7659" y="2785"/>
                      <a:pt x="7607" y="2774"/>
                    </a:cubicBezTo>
                    <a:cubicBezTo>
                      <a:pt x="7596" y="2764"/>
                      <a:pt x="6587" y="2564"/>
                      <a:pt x="5495" y="2438"/>
                    </a:cubicBezTo>
                    <a:lnTo>
                      <a:pt x="5789" y="126"/>
                    </a:lnTo>
                    <a:cubicBezTo>
                      <a:pt x="5789" y="95"/>
                      <a:pt x="5779" y="63"/>
                      <a:pt x="5758" y="42"/>
                    </a:cubicBezTo>
                    <a:cubicBezTo>
                      <a:pt x="5737" y="11"/>
                      <a:pt x="570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1238759" y="2470774"/>
                <a:ext cx="1252532" cy="10811"/>
              </a:xfrm>
              <a:custGeom>
                <a:avLst/>
                <a:gdLst/>
                <a:ahLst/>
                <a:cxnLst/>
                <a:rect l="l" t="t" r="r" b="b"/>
                <a:pathLst>
                  <a:path w="39044" h="337" extrusionOk="0">
                    <a:moveTo>
                      <a:pt x="168" y="1"/>
                    </a:moveTo>
                    <a:cubicBezTo>
                      <a:pt x="74" y="1"/>
                      <a:pt x="0" y="74"/>
                      <a:pt x="0" y="169"/>
                    </a:cubicBezTo>
                    <a:cubicBezTo>
                      <a:pt x="0" y="263"/>
                      <a:pt x="74" y="337"/>
                      <a:pt x="168" y="337"/>
                    </a:cubicBezTo>
                    <a:lnTo>
                      <a:pt x="38875" y="337"/>
                    </a:lnTo>
                    <a:cubicBezTo>
                      <a:pt x="38970" y="337"/>
                      <a:pt x="39043" y="263"/>
                      <a:pt x="39043" y="169"/>
                    </a:cubicBezTo>
                    <a:cubicBezTo>
                      <a:pt x="39043" y="74"/>
                      <a:pt x="38970" y="1"/>
                      <a:pt x="38875" y="1"/>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1846794" y="2473468"/>
                <a:ext cx="3400" cy="353"/>
              </a:xfrm>
              <a:custGeom>
                <a:avLst/>
                <a:gdLst/>
                <a:ahLst/>
                <a:cxnLst/>
                <a:rect l="l" t="t" r="r" b="b"/>
                <a:pathLst>
                  <a:path w="106" h="11" extrusionOk="0">
                    <a:moveTo>
                      <a:pt x="0" y="1"/>
                    </a:moveTo>
                    <a:lnTo>
                      <a:pt x="74" y="11"/>
                    </a:lnTo>
                    <a:cubicBezTo>
                      <a:pt x="84" y="1"/>
                      <a:pt x="95" y="1"/>
                      <a:pt x="105" y="1"/>
                    </a:cubicBezTo>
                    <a:close/>
                  </a:path>
                </a:pathLst>
              </a:custGeom>
              <a:solidFill>
                <a:srgbClr val="D7E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1"/>
            <p:cNvGrpSpPr/>
            <p:nvPr/>
          </p:nvGrpSpPr>
          <p:grpSpPr>
            <a:xfrm>
              <a:off x="3799243" y="1970436"/>
              <a:ext cx="1402092" cy="885514"/>
              <a:chOff x="4361525" y="543750"/>
              <a:chExt cx="1106100" cy="698575"/>
            </a:xfrm>
          </p:grpSpPr>
          <p:sp>
            <p:nvSpPr>
              <p:cNvPr id="1553" name="Google Shape;1553;p61"/>
              <p:cNvSpPr/>
              <p:nvPr/>
            </p:nvSpPr>
            <p:spPr>
              <a:xfrm>
                <a:off x="4720325" y="586600"/>
                <a:ext cx="739425" cy="655725"/>
              </a:xfrm>
              <a:custGeom>
                <a:avLst/>
                <a:gdLst/>
                <a:ahLst/>
                <a:cxnLst/>
                <a:rect l="l" t="t" r="r" b="b"/>
                <a:pathLst>
                  <a:path w="29577" h="26229" extrusionOk="0">
                    <a:moveTo>
                      <a:pt x="20500" y="1"/>
                    </a:moveTo>
                    <a:cubicBezTo>
                      <a:pt x="20247" y="1"/>
                      <a:pt x="19990" y="33"/>
                      <a:pt x="19732" y="98"/>
                    </a:cubicBezTo>
                    <a:lnTo>
                      <a:pt x="2364" y="4574"/>
                    </a:lnTo>
                    <a:cubicBezTo>
                      <a:pt x="1587" y="4774"/>
                      <a:pt x="935" y="5267"/>
                      <a:pt x="526" y="5961"/>
                    </a:cubicBezTo>
                    <a:cubicBezTo>
                      <a:pt x="116" y="6654"/>
                      <a:pt x="1" y="7464"/>
                      <a:pt x="200" y="8241"/>
                    </a:cubicBezTo>
                    <a:lnTo>
                      <a:pt x="4235" y="23896"/>
                    </a:lnTo>
                    <a:lnTo>
                      <a:pt x="6021" y="24401"/>
                    </a:lnTo>
                    <a:lnTo>
                      <a:pt x="6021" y="24401"/>
                    </a:lnTo>
                    <a:lnTo>
                      <a:pt x="1923" y="8514"/>
                    </a:lnTo>
                    <a:cubicBezTo>
                      <a:pt x="1640" y="7401"/>
                      <a:pt x="2322" y="6234"/>
                      <a:pt x="3447" y="5951"/>
                    </a:cubicBezTo>
                    <a:lnTo>
                      <a:pt x="19448" y="1821"/>
                    </a:lnTo>
                    <a:cubicBezTo>
                      <a:pt x="19620" y="1778"/>
                      <a:pt x="19793" y="1757"/>
                      <a:pt x="19963" y="1757"/>
                    </a:cubicBezTo>
                    <a:cubicBezTo>
                      <a:pt x="20906" y="1757"/>
                      <a:pt x="21774" y="2392"/>
                      <a:pt x="22023" y="3345"/>
                    </a:cubicBezTo>
                    <a:lnTo>
                      <a:pt x="27917" y="26229"/>
                    </a:lnTo>
                    <a:lnTo>
                      <a:pt x="29577" y="26229"/>
                    </a:lnTo>
                    <a:lnTo>
                      <a:pt x="23399" y="2262"/>
                    </a:lnTo>
                    <a:cubicBezTo>
                      <a:pt x="23126" y="1181"/>
                      <a:pt x="22296" y="392"/>
                      <a:pt x="21297" y="109"/>
                    </a:cubicBezTo>
                    <a:cubicBezTo>
                      <a:pt x="21041" y="38"/>
                      <a:pt x="20774" y="1"/>
                      <a:pt x="20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1"/>
              <p:cNvSpPr/>
              <p:nvPr/>
            </p:nvSpPr>
            <p:spPr>
              <a:xfrm>
                <a:off x="4712175" y="578850"/>
                <a:ext cx="755450" cy="663475"/>
              </a:xfrm>
              <a:custGeom>
                <a:avLst/>
                <a:gdLst/>
                <a:ahLst/>
                <a:cxnLst/>
                <a:rect l="l" t="t" r="r" b="b"/>
                <a:pathLst>
                  <a:path w="30218" h="26539" extrusionOk="0">
                    <a:moveTo>
                      <a:pt x="20803" y="0"/>
                    </a:moveTo>
                    <a:cubicBezTo>
                      <a:pt x="20533" y="0"/>
                      <a:pt x="20258" y="34"/>
                      <a:pt x="19984" y="104"/>
                    </a:cubicBezTo>
                    <a:lnTo>
                      <a:pt x="2606" y="4580"/>
                    </a:lnTo>
                    <a:cubicBezTo>
                      <a:pt x="1756" y="4800"/>
                      <a:pt x="1041" y="5346"/>
                      <a:pt x="589" y="6114"/>
                    </a:cubicBezTo>
                    <a:cubicBezTo>
                      <a:pt x="127" y="6880"/>
                      <a:pt x="1" y="7774"/>
                      <a:pt x="222" y="8624"/>
                    </a:cubicBezTo>
                    <a:lnTo>
                      <a:pt x="4214" y="24111"/>
                    </a:lnTo>
                    <a:lnTo>
                      <a:pt x="4382" y="24153"/>
                    </a:lnTo>
                    <a:lnTo>
                      <a:pt x="4561" y="24206"/>
                    </a:lnTo>
                    <a:lnTo>
                      <a:pt x="526" y="8551"/>
                    </a:lnTo>
                    <a:cubicBezTo>
                      <a:pt x="327" y="7774"/>
                      <a:pt x="442" y="6964"/>
                      <a:pt x="852" y="6271"/>
                    </a:cubicBezTo>
                    <a:cubicBezTo>
                      <a:pt x="1261" y="5577"/>
                      <a:pt x="1913" y="5084"/>
                      <a:pt x="2690" y="4884"/>
                    </a:cubicBezTo>
                    <a:lnTo>
                      <a:pt x="20058" y="408"/>
                    </a:lnTo>
                    <a:cubicBezTo>
                      <a:pt x="20316" y="343"/>
                      <a:pt x="20573" y="311"/>
                      <a:pt x="20826" y="311"/>
                    </a:cubicBezTo>
                    <a:cubicBezTo>
                      <a:pt x="21100" y="311"/>
                      <a:pt x="21367" y="348"/>
                      <a:pt x="21623" y="419"/>
                    </a:cubicBezTo>
                    <a:cubicBezTo>
                      <a:pt x="22622" y="702"/>
                      <a:pt x="23452" y="1491"/>
                      <a:pt x="23725" y="2572"/>
                    </a:cubicBezTo>
                    <a:lnTo>
                      <a:pt x="29903" y="26539"/>
                    </a:lnTo>
                    <a:lnTo>
                      <a:pt x="30218" y="26539"/>
                    </a:lnTo>
                    <a:lnTo>
                      <a:pt x="24030" y="2488"/>
                    </a:lnTo>
                    <a:cubicBezTo>
                      <a:pt x="23639" y="997"/>
                      <a:pt x="22280" y="0"/>
                      <a:pt x="20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1"/>
              <p:cNvSpPr/>
              <p:nvPr/>
            </p:nvSpPr>
            <p:spPr>
              <a:xfrm>
                <a:off x="4761300" y="630525"/>
                <a:ext cx="656950" cy="611800"/>
              </a:xfrm>
              <a:custGeom>
                <a:avLst/>
                <a:gdLst/>
                <a:ahLst/>
                <a:cxnLst/>
                <a:rect l="l" t="t" r="r" b="b"/>
                <a:pathLst>
                  <a:path w="26278" h="24472" extrusionOk="0">
                    <a:moveTo>
                      <a:pt x="18324" y="0"/>
                    </a:moveTo>
                    <a:cubicBezTo>
                      <a:pt x="18154" y="0"/>
                      <a:pt x="17981" y="21"/>
                      <a:pt x="17809" y="64"/>
                    </a:cubicBezTo>
                    <a:lnTo>
                      <a:pt x="1808" y="4194"/>
                    </a:lnTo>
                    <a:cubicBezTo>
                      <a:pt x="683" y="4477"/>
                      <a:pt x="1" y="5644"/>
                      <a:pt x="284" y="6757"/>
                    </a:cubicBezTo>
                    <a:lnTo>
                      <a:pt x="4382" y="22644"/>
                    </a:lnTo>
                    <a:lnTo>
                      <a:pt x="6735" y="23305"/>
                    </a:lnTo>
                    <a:lnTo>
                      <a:pt x="3121" y="9300"/>
                    </a:lnTo>
                    <a:cubicBezTo>
                      <a:pt x="4813" y="8869"/>
                      <a:pt x="5832" y="7136"/>
                      <a:pt x="5401" y="5444"/>
                    </a:cubicBezTo>
                    <a:lnTo>
                      <a:pt x="15278" y="2901"/>
                    </a:lnTo>
                    <a:cubicBezTo>
                      <a:pt x="15641" y="4331"/>
                      <a:pt x="16936" y="5280"/>
                      <a:pt x="18349" y="5280"/>
                    </a:cubicBezTo>
                    <a:cubicBezTo>
                      <a:pt x="18608" y="5280"/>
                      <a:pt x="18871" y="5248"/>
                      <a:pt x="19133" y="5181"/>
                    </a:cubicBezTo>
                    <a:lnTo>
                      <a:pt x="24103" y="24472"/>
                    </a:lnTo>
                    <a:lnTo>
                      <a:pt x="26278" y="24472"/>
                    </a:lnTo>
                    <a:lnTo>
                      <a:pt x="20384" y="1588"/>
                    </a:lnTo>
                    <a:cubicBezTo>
                      <a:pt x="20135" y="635"/>
                      <a:pt x="19267" y="0"/>
                      <a:pt x="18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a:off x="5036825" y="1140850"/>
                <a:ext cx="206500" cy="101475"/>
              </a:xfrm>
              <a:custGeom>
                <a:avLst/>
                <a:gdLst/>
                <a:ahLst/>
                <a:cxnLst/>
                <a:rect l="l" t="t" r="r" b="b"/>
                <a:pathLst>
                  <a:path w="8260" h="4059" extrusionOk="0">
                    <a:moveTo>
                      <a:pt x="5202" y="0"/>
                    </a:moveTo>
                    <a:cubicBezTo>
                      <a:pt x="5065" y="0"/>
                      <a:pt x="4925" y="18"/>
                      <a:pt x="4782" y="55"/>
                    </a:cubicBezTo>
                    <a:cubicBezTo>
                      <a:pt x="2807" y="560"/>
                      <a:pt x="4162" y="3354"/>
                      <a:pt x="3164" y="3607"/>
                    </a:cubicBezTo>
                    <a:cubicBezTo>
                      <a:pt x="3121" y="3618"/>
                      <a:pt x="3079" y="3624"/>
                      <a:pt x="3039" y="3624"/>
                    </a:cubicBezTo>
                    <a:cubicBezTo>
                      <a:pt x="2785" y="3624"/>
                      <a:pt x="2591" y="3398"/>
                      <a:pt x="2491" y="3008"/>
                    </a:cubicBezTo>
                    <a:cubicBezTo>
                      <a:pt x="2344" y="2430"/>
                      <a:pt x="2459" y="1484"/>
                      <a:pt x="2817" y="781"/>
                    </a:cubicBezTo>
                    <a:lnTo>
                      <a:pt x="1577" y="507"/>
                    </a:lnTo>
                    <a:cubicBezTo>
                      <a:pt x="1294" y="1127"/>
                      <a:pt x="1168" y="1894"/>
                      <a:pt x="1241" y="2640"/>
                    </a:cubicBezTo>
                    <a:lnTo>
                      <a:pt x="1" y="2955"/>
                    </a:lnTo>
                    <a:lnTo>
                      <a:pt x="274" y="4006"/>
                    </a:lnTo>
                    <a:lnTo>
                      <a:pt x="1472" y="3702"/>
                    </a:lnTo>
                    <a:cubicBezTo>
                      <a:pt x="1525" y="3828"/>
                      <a:pt x="1577" y="3943"/>
                      <a:pt x="1640" y="4059"/>
                    </a:cubicBezTo>
                    <a:lnTo>
                      <a:pt x="4719" y="4059"/>
                    </a:lnTo>
                    <a:cubicBezTo>
                      <a:pt x="5034" y="3039"/>
                      <a:pt x="4635" y="1673"/>
                      <a:pt x="5296" y="1505"/>
                    </a:cubicBezTo>
                    <a:cubicBezTo>
                      <a:pt x="5329" y="1498"/>
                      <a:pt x="5360" y="1494"/>
                      <a:pt x="5390" y="1494"/>
                    </a:cubicBezTo>
                    <a:cubicBezTo>
                      <a:pt x="5613" y="1494"/>
                      <a:pt x="5771" y="1696"/>
                      <a:pt x="5864" y="2020"/>
                    </a:cubicBezTo>
                    <a:cubicBezTo>
                      <a:pt x="5980" y="2472"/>
                      <a:pt x="5927" y="3270"/>
                      <a:pt x="5738" y="3954"/>
                    </a:cubicBezTo>
                    <a:lnTo>
                      <a:pt x="6263" y="4059"/>
                    </a:lnTo>
                    <a:lnTo>
                      <a:pt x="7019" y="4059"/>
                    </a:lnTo>
                    <a:cubicBezTo>
                      <a:pt x="7177" y="3522"/>
                      <a:pt x="7219" y="2871"/>
                      <a:pt x="7124" y="2241"/>
                    </a:cubicBezTo>
                    <a:lnTo>
                      <a:pt x="8259" y="1946"/>
                    </a:lnTo>
                    <a:lnTo>
                      <a:pt x="7997" y="896"/>
                    </a:lnTo>
                    <a:lnTo>
                      <a:pt x="6809" y="1201"/>
                    </a:lnTo>
                    <a:cubicBezTo>
                      <a:pt x="6451" y="440"/>
                      <a:pt x="5875" y="0"/>
                      <a:pt x="5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a:off x="4839300" y="703025"/>
                <a:ext cx="524600" cy="539300"/>
              </a:xfrm>
              <a:custGeom>
                <a:avLst/>
                <a:gdLst/>
                <a:ahLst/>
                <a:cxnLst/>
                <a:rect l="l" t="t" r="r" b="b"/>
                <a:pathLst>
                  <a:path w="20984" h="21572" extrusionOk="0">
                    <a:moveTo>
                      <a:pt x="8770" y="4699"/>
                    </a:moveTo>
                    <a:cubicBezTo>
                      <a:pt x="9915" y="4699"/>
                      <a:pt x="10963" y="5471"/>
                      <a:pt x="11264" y="6631"/>
                    </a:cubicBezTo>
                    <a:cubicBezTo>
                      <a:pt x="11611" y="8007"/>
                      <a:pt x="10781" y="9415"/>
                      <a:pt x="9405" y="9772"/>
                    </a:cubicBezTo>
                    <a:cubicBezTo>
                      <a:pt x="9189" y="9828"/>
                      <a:pt x="8972" y="9855"/>
                      <a:pt x="8758" y="9855"/>
                    </a:cubicBezTo>
                    <a:cubicBezTo>
                      <a:pt x="7612" y="9855"/>
                      <a:pt x="6564" y="9082"/>
                      <a:pt x="6263" y="7913"/>
                    </a:cubicBezTo>
                    <a:cubicBezTo>
                      <a:pt x="5906" y="6536"/>
                      <a:pt x="6736" y="5128"/>
                      <a:pt x="8123" y="4782"/>
                    </a:cubicBezTo>
                    <a:cubicBezTo>
                      <a:pt x="8339" y="4726"/>
                      <a:pt x="8556" y="4699"/>
                      <a:pt x="8770" y="4699"/>
                    </a:cubicBezTo>
                    <a:close/>
                    <a:moveTo>
                      <a:pt x="12158" y="1"/>
                    </a:moveTo>
                    <a:lnTo>
                      <a:pt x="2281" y="2544"/>
                    </a:lnTo>
                    <a:cubicBezTo>
                      <a:pt x="2712" y="4236"/>
                      <a:pt x="1693" y="5969"/>
                      <a:pt x="1" y="6400"/>
                    </a:cubicBezTo>
                    <a:lnTo>
                      <a:pt x="3615" y="20405"/>
                    </a:lnTo>
                    <a:lnTo>
                      <a:pt x="4971" y="20794"/>
                    </a:lnTo>
                    <a:cubicBezTo>
                      <a:pt x="4530" y="17295"/>
                      <a:pt x="6746" y="13944"/>
                      <a:pt x="10245" y="13040"/>
                    </a:cubicBezTo>
                    <a:cubicBezTo>
                      <a:pt x="10844" y="12885"/>
                      <a:pt x="11444" y="12811"/>
                      <a:pt x="12034" y="12811"/>
                    </a:cubicBezTo>
                    <a:cubicBezTo>
                      <a:pt x="15197" y="12811"/>
                      <a:pt x="18079" y="14941"/>
                      <a:pt x="18903" y="18147"/>
                    </a:cubicBezTo>
                    <a:cubicBezTo>
                      <a:pt x="19207" y="19312"/>
                      <a:pt x="19197" y="20479"/>
                      <a:pt x="18934" y="21572"/>
                    </a:cubicBezTo>
                    <a:lnTo>
                      <a:pt x="20983" y="21572"/>
                    </a:lnTo>
                    <a:lnTo>
                      <a:pt x="16013" y="2281"/>
                    </a:lnTo>
                    <a:cubicBezTo>
                      <a:pt x="15751" y="2348"/>
                      <a:pt x="15488" y="2380"/>
                      <a:pt x="15229" y="2380"/>
                    </a:cubicBezTo>
                    <a:cubicBezTo>
                      <a:pt x="13816" y="2380"/>
                      <a:pt x="12521" y="1431"/>
                      <a:pt x="12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a:off x="4952525" y="1023275"/>
                <a:ext cx="366975" cy="219050"/>
              </a:xfrm>
              <a:custGeom>
                <a:avLst/>
                <a:gdLst/>
                <a:ahLst/>
                <a:cxnLst/>
                <a:rect l="l" t="t" r="r" b="b"/>
                <a:pathLst>
                  <a:path w="14679" h="8762" extrusionOk="0">
                    <a:moveTo>
                      <a:pt x="7505" y="1"/>
                    </a:moveTo>
                    <a:cubicBezTo>
                      <a:pt x="6915" y="1"/>
                      <a:pt x="6315" y="75"/>
                      <a:pt x="5716" y="230"/>
                    </a:cubicBezTo>
                    <a:cubicBezTo>
                      <a:pt x="2217" y="1134"/>
                      <a:pt x="1" y="4485"/>
                      <a:pt x="442" y="7984"/>
                    </a:cubicBezTo>
                    <a:lnTo>
                      <a:pt x="3174" y="8762"/>
                    </a:lnTo>
                    <a:lnTo>
                      <a:pt x="5012" y="8762"/>
                    </a:lnTo>
                    <a:cubicBezTo>
                      <a:pt x="4949" y="8646"/>
                      <a:pt x="4897" y="8531"/>
                      <a:pt x="4844" y="8405"/>
                    </a:cubicBezTo>
                    <a:lnTo>
                      <a:pt x="3646" y="8709"/>
                    </a:lnTo>
                    <a:lnTo>
                      <a:pt x="3373" y="7658"/>
                    </a:lnTo>
                    <a:lnTo>
                      <a:pt x="4613" y="7343"/>
                    </a:lnTo>
                    <a:cubicBezTo>
                      <a:pt x="4540" y="6597"/>
                      <a:pt x="4666" y="5830"/>
                      <a:pt x="4949" y="5210"/>
                    </a:cubicBezTo>
                    <a:lnTo>
                      <a:pt x="6189" y="5484"/>
                    </a:lnTo>
                    <a:cubicBezTo>
                      <a:pt x="5831" y="6187"/>
                      <a:pt x="5716" y="7133"/>
                      <a:pt x="5863" y="7711"/>
                    </a:cubicBezTo>
                    <a:cubicBezTo>
                      <a:pt x="5963" y="8101"/>
                      <a:pt x="6157" y="8327"/>
                      <a:pt x="6411" y="8327"/>
                    </a:cubicBezTo>
                    <a:cubicBezTo>
                      <a:pt x="6451" y="8327"/>
                      <a:pt x="6493" y="8321"/>
                      <a:pt x="6536" y="8310"/>
                    </a:cubicBezTo>
                    <a:cubicBezTo>
                      <a:pt x="7534" y="8057"/>
                      <a:pt x="6179" y="5263"/>
                      <a:pt x="8154" y="4758"/>
                    </a:cubicBezTo>
                    <a:cubicBezTo>
                      <a:pt x="8297" y="4721"/>
                      <a:pt x="8437" y="4703"/>
                      <a:pt x="8574" y="4703"/>
                    </a:cubicBezTo>
                    <a:cubicBezTo>
                      <a:pt x="9247" y="4703"/>
                      <a:pt x="9823" y="5143"/>
                      <a:pt x="10181" y="5904"/>
                    </a:cubicBezTo>
                    <a:lnTo>
                      <a:pt x="11369" y="5599"/>
                    </a:lnTo>
                    <a:lnTo>
                      <a:pt x="11631" y="6649"/>
                    </a:lnTo>
                    <a:lnTo>
                      <a:pt x="10496" y="6944"/>
                    </a:lnTo>
                    <a:cubicBezTo>
                      <a:pt x="10591" y="7574"/>
                      <a:pt x="10549" y="8225"/>
                      <a:pt x="10391" y="8762"/>
                    </a:cubicBezTo>
                    <a:lnTo>
                      <a:pt x="14405" y="8762"/>
                    </a:lnTo>
                    <a:cubicBezTo>
                      <a:pt x="14668" y="7669"/>
                      <a:pt x="14678" y="6502"/>
                      <a:pt x="14374" y="5337"/>
                    </a:cubicBezTo>
                    <a:cubicBezTo>
                      <a:pt x="13550" y="2131"/>
                      <a:pt x="10668" y="1"/>
                      <a:pt x="7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1"/>
              <p:cNvSpPr/>
              <p:nvPr/>
            </p:nvSpPr>
            <p:spPr>
              <a:xfrm>
                <a:off x="5152675" y="1178200"/>
                <a:ext cx="40725" cy="64125"/>
              </a:xfrm>
              <a:custGeom>
                <a:avLst/>
                <a:gdLst/>
                <a:ahLst/>
                <a:cxnLst/>
                <a:rect l="l" t="t" r="r" b="b"/>
                <a:pathLst>
                  <a:path w="1629" h="2565" extrusionOk="0">
                    <a:moveTo>
                      <a:pt x="756" y="0"/>
                    </a:moveTo>
                    <a:cubicBezTo>
                      <a:pt x="726" y="0"/>
                      <a:pt x="695" y="4"/>
                      <a:pt x="662" y="11"/>
                    </a:cubicBezTo>
                    <a:cubicBezTo>
                      <a:pt x="1" y="179"/>
                      <a:pt x="400" y="1545"/>
                      <a:pt x="85" y="2565"/>
                    </a:cubicBezTo>
                    <a:lnTo>
                      <a:pt x="1629" y="2565"/>
                    </a:lnTo>
                    <a:lnTo>
                      <a:pt x="1104" y="2460"/>
                    </a:lnTo>
                    <a:cubicBezTo>
                      <a:pt x="1293" y="1776"/>
                      <a:pt x="1346" y="978"/>
                      <a:pt x="1230" y="526"/>
                    </a:cubicBezTo>
                    <a:cubicBezTo>
                      <a:pt x="1137" y="202"/>
                      <a:pt x="979" y="0"/>
                      <a:pt x="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1"/>
              <p:cNvSpPr/>
              <p:nvPr/>
            </p:nvSpPr>
            <p:spPr>
              <a:xfrm>
                <a:off x="4986925" y="820475"/>
                <a:ext cx="142675" cy="128950"/>
              </a:xfrm>
              <a:custGeom>
                <a:avLst/>
                <a:gdLst/>
                <a:ahLst/>
                <a:cxnLst/>
                <a:rect l="l" t="t" r="r" b="b"/>
                <a:pathLst>
                  <a:path w="5707" h="5158" extrusionOk="0">
                    <a:moveTo>
                      <a:pt x="2865" y="1"/>
                    </a:moveTo>
                    <a:cubicBezTo>
                      <a:pt x="2651" y="1"/>
                      <a:pt x="2434" y="28"/>
                      <a:pt x="2218" y="84"/>
                    </a:cubicBezTo>
                    <a:cubicBezTo>
                      <a:pt x="831" y="430"/>
                      <a:pt x="1" y="1838"/>
                      <a:pt x="358" y="3215"/>
                    </a:cubicBezTo>
                    <a:cubicBezTo>
                      <a:pt x="659" y="4384"/>
                      <a:pt x="1707" y="5157"/>
                      <a:pt x="2853" y="5157"/>
                    </a:cubicBezTo>
                    <a:cubicBezTo>
                      <a:pt x="3067" y="5157"/>
                      <a:pt x="3284" y="5130"/>
                      <a:pt x="3500" y="5074"/>
                    </a:cubicBezTo>
                    <a:cubicBezTo>
                      <a:pt x="4876" y="4717"/>
                      <a:pt x="5706" y="3309"/>
                      <a:pt x="5359" y="1933"/>
                    </a:cubicBezTo>
                    <a:cubicBezTo>
                      <a:pt x="5058" y="773"/>
                      <a:pt x="401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1"/>
              <p:cNvSpPr/>
              <p:nvPr/>
            </p:nvSpPr>
            <p:spPr>
              <a:xfrm>
                <a:off x="4546175" y="551525"/>
                <a:ext cx="825325" cy="690800"/>
              </a:xfrm>
              <a:custGeom>
                <a:avLst/>
                <a:gdLst/>
                <a:ahLst/>
                <a:cxnLst/>
                <a:rect l="l" t="t" r="r" b="b"/>
                <a:pathLst>
                  <a:path w="33013" h="27632" extrusionOk="0">
                    <a:moveTo>
                      <a:pt x="19703" y="1"/>
                    </a:moveTo>
                    <a:cubicBezTo>
                      <a:pt x="19323" y="1"/>
                      <a:pt x="18934" y="76"/>
                      <a:pt x="18555" y="230"/>
                    </a:cubicBezTo>
                    <a:lnTo>
                      <a:pt x="1955" y="7017"/>
                    </a:lnTo>
                    <a:cubicBezTo>
                      <a:pt x="1209" y="7322"/>
                      <a:pt x="631" y="7889"/>
                      <a:pt x="326" y="8636"/>
                    </a:cubicBezTo>
                    <a:cubicBezTo>
                      <a:pt x="11" y="9381"/>
                      <a:pt x="0" y="10201"/>
                      <a:pt x="305" y="10936"/>
                    </a:cubicBezTo>
                    <a:lnTo>
                      <a:pt x="6430" y="25909"/>
                    </a:lnTo>
                    <a:lnTo>
                      <a:pt x="8270" y="26171"/>
                    </a:lnTo>
                    <a:lnTo>
                      <a:pt x="2060" y="10989"/>
                    </a:lnTo>
                    <a:cubicBezTo>
                      <a:pt x="1618" y="9906"/>
                      <a:pt x="2134" y="8678"/>
                      <a:pt x="3215" y="8236"/>
                    </a:cubicBezTo>
                    <a:lnTo>
                      <a:pt x="18513" y="1974"/>
                    </a:lnTo>
                    <a:cubicBezTo>
                      <a:pt x="18770" y="1871"/>
                      <a:pt x="19036" y="1822"/>
                      <a:pt x="19299" y="1822"/>
                    </a:cubicBezTo>
                    <a:cubicBezTo>
                      <a:pt x="20133" y="1822"/>
                      <a:pt x="20930" y="2315"/>
                      <a:pt x="21266" y="3130"/>
                    </a:cubicBezTo>
                    <a:lnTo>
                      <a:pt x="31279" y="27632"/>
                    </a:lnTo>
                    <a:lnTo>
                      <a:pt x="33012" y="27632"/>
                    </a:lnTo>
                    <a:lnTo>
                      <a:pt x="22485" y="1869"/>
                    </a:lnTo>
                    <a:cubicBezTo>
                      <a:pt x="22064" y="850"/>
                      <a:pt x="21140" y="177"/>
                      <a:pt x="20110" y="30"/>
                    </a:cubicBezTo>
                    <a:cubicBezTo>
                      <a:pt x="19976" y="11"/>
                      <a:pt x="19840" y="1"/>
                      <a:pt x="19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1"/>
              <p:cNvSpPr/>
              <p:nvPr/>
            </p:nvSpPr>
            <p:spPr>
              <a:xfrm>
                <a:off x="4538300" y="543750"/>
                <a:ext cx="841600" cy="698575"/>
              </a:xfrm>
              <a:custGeom>
                <a:avLst/>
                <a:gdLst/>
                <a:ahLst/>
                <a:cxnLst/>
                <a:rect l="l" t="t" r="r" b="b"/>
                <a:pathLst>
                  <a:path w="33664" h="27943" extrusionOk="0">
                    <a:moveTo>
                      <a:pt x="20004" y="0"/>
                    </a:moveTo>
                    <a:cubicBezTo>
                      <a:pt x="19587" y="0"/>
                      <a:pt x="19164" y="79"/>
                      <a:pt x="18755" y="247"/>
                    </a:cubicBezTo>
                    <a:lnTo>
                      <a:pt x="2154" y="7044"/>
                    </a:lnTo>
                    <a:cubicBezTo>
                      <a:pt x="1335" y="7371"/>
                      <a:pt x="694" y="8011"/>
                      <a:pt x="347" y="8831"/>
                    </a:cubicBezTo>
                    <a:cubicBezTo>
                      <a:pt x="11" y="9650"/>
                      <a:pt x="0" y="10554"/>
                      <a:pt x="336" y="11373"/>
                    </a:cubicBezTo>
                    <a:lnTo>
                      <a:pt x="6388" y="26167"/>
                    </a:lnTo>
                    <a:lnTo>
                      <a:pt x="6567" y="26199"/>
                    </a:lnTo>
                    <a:lnTo>
                      <a:pt x="6745" y="26220"/>
                    </a:lnTo>
                    <a:lnTo>
                      <a:pt x="6745" y="26220"/>
                    </a:lnTo>
                    <a:lnTo>
                      <a:pt x="620" y="11247"/>
                    </a:lnTo>
                    <a:cubicBezTo>
                      <a:pt x="315" y="10512"/>
                      <a:pt x="326" y="9692"/>
                      <a:pt x="641" y="8947"/>
                    </a:cubicBezTo>
                    <a:cubicBezTo>
                      <a:pt x="946" y="8200"/>
                      <a:pt x="1524" y="7633"/>
                      <a:pt x="2270" y="7328"/>
                    </a:cubicBezTo>
                    <a:lnTo>
                      <a:pt x="18870" y="541"/>
                    </a:lnTo>
                    <a:cubicBezTo>
                      <a:pt x="19249" y="387"/>
                      <a:pt x="19638" y="312"/>
                      <a:pt x="20018" y="312"/>
                    </a:cubicBezTo>
                    <a:cubicBezTo>
                      <a:pt x="20155" y="312"/>
                      <a:pt x="20291" y="322"/>
                      <a:pt x="20425" y="341"/>
                    </a:cubicBezTo>
                    <a:cubicBezTo>
                      <a:pt x="21455" y="488"/>
                      <a:pt x="22379" y="1161"/>
                      <a:pt x="22800" y="2180"/>
                    </a:cubicBezTo>
                    <a:lnTo>
                      <a:pt x="33327" y="27943"/>
                    </a:lnTo>
                    <a:lnTo>
                      <a:pt x="33664" y="27943"/>
                    </a:lnTo>
                    <a:lnTo>
                      <a:pt x="23084" y="2064"/>
                    </a:lnTo>
                    <a:cubicBezTo>
                      <a:pt x="22558" y="781"/>
                      <a:pt x="21312" y="0"/>
                      <a:pt x="20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1"/>
              <p:cNvSpPr/>
              <p:nvPr/>
            </p:nvSpPr>
            <p:spPr>
              <a:xfrm>
                <a:off x="4586625" y="597050"/>
                <a:ext cx="741550" cy="645275"/>
              </a:xfrm>
              <a:custGeom>
                <a:avLst/>
                <a:gdLst/>
                <a:ahLst/>
                <a:cxnLst/>
                <a:rect l="l" t="t" r="r" b="b"/>
                <a:pathLst>
                  <a:path w="29662" h="25811" extrusionOk="0">
                    <a:moveTo>
                      <a:pt x="17681" y="1"/>
                    </a:moveTo>
                    <a:cubicBezTo>
                      <a:pt x="17418" y="1"/>
                      <a:pt x="17152" y="50"/>
                      <a:pt x="16895" y="153"/>
                    </a:cubicBezTo>
                    <a:lnTo>
                      <a:pt x="1597" y="6415"/>
                    </a:lnTo>
                    <a:cubicBezTo>
                      <a:pt x="516" y="6857"/>
                      <a:pt x="0" y="8085"/>
                      <a:pt x="442" y="9168"/>
                    </a:cubicBezTo>
                    <a:lnTo>
                      <a:pt x="6652" y="24350"/>
                    </a:lnTo>
                    <a:lnTo>
                      <a:pt x="9068" y="24686"/>
                    </a:lnTo>
                    <a:lnTo>
                      <a:pt x="3594" y="11300"/>
                    </a:lnTo>
                    <a:cubicBezTo>
                      <a:pt x="5212" y="10639"/>
                      <a:pt x="5989" y="8790"/>
                      <a:pt x="5328" y="7172"/>
                    </a:cubicBezTo>
                    <a:lnTo>
                      <a:pt x="14763" y="3305"/>
                    </a:lnTo>
                    <a:cubicBezTo>
                      <a:pt x="15264" y="4531"/>
                      <a:pt x="16447" y="5275"/>
                      <a:pt x="17695" y="5275"/>
                    </a:cubicBezTo>
                    <a:cubicBezTo>
                      <a:pt x="18094" y="5275"/>
                      <a:pt x="18500" y="5199"/>
                      <a:pt x="18891" y="5038"/>
                    </a:cubicBezTo>
                    <a:lnTo>
                      <a:pt x="27381" y="25811"/>
                    </a:lnTo>
                    <a:lnTo>
                      <a:pt x="29661" y="25811"/>
                    </a:lnTo>
                    <a:lnTo>
                      <a:pt x="19648" y="1309"/>
                    </a:lnTo>
                    <a:cubicBezTo>
                      <a:pt x="19312" y="494"/>
                      <a:pt x="18515" y="1"/>
                      <a:pt x="1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p:nvPr/>
            </p:nvSpPr>
            <p:spPr>
              <a:xfrm>
                <a:off x="4919675" y="1109900"/>
                <a:ext cx="201250" cy="132425"/>
              </a:xfrm>
              <a:custGeom>
                <a:avLst/>
                <a:gdLst/>
                <a:ahLst/>
                <a:cxnLst/>
                <a:rect l="l" t="t" r="r" b="b"/>
                <a:pathLst>
                  <a:path w="8050" h="5297" extrusionOk="0">
                    <a:moveTo>
                      <a:pt x="4963" y="0"/>
                    </a:moveTo>
                    <a:cubicBezTo>
                      <a:pt x="4762" y="0"/>
                      <a:pt x="4557" y="42"/>
                      <a:pt x="4351" y="127"/>
                    </a:cubicBezTo>
                    <a:cubicBezTo>
                      <a:pt x="2459" y="894"/>
                      <a:pt x="4172" y="3479"/>
                      <a:pt x="3227" y="3868"/>
                    </a:cubicBezTo>
                    <a:cubicBezTo>
                      <a:pt x="3166" y="3893"/>
                      <a:pt x="3107" y="3905"/>
                      <a:pt x="3050" y="3905"/>
                    </a:cubicBezTo>
                    <a:cubicBezTo>
                      <a:pt x="2821" y="3905"/>
                      <a:pt x="2624" y="3708"/>
                      <a:pt x="2480" y="3363"/>
                    </a:cubicBezTo>
                    <a:cubicBezTo>
                      <a:pt x="2260" y="2806"/>
                      <a:pt x="2239" y="1861"/>
                      <a:pt x="2491" y="1115"/>
                    </a:cubicBezTo>
                    <a:lnTo>
                      <a:pt x="1241" y="1010"/>
                    </a:lnTo>
                    <a:cubicBezTo>
                      <a:pt x="1031" y="1661"/>
                      <a:pt x="1010" y="2439"/>
                      <a:pt x="1189" y="3163"/>
                    </a:cubicBezTo>
                    <a:lnTo>
                      <a:pt x="1" y="3647"/>
                    </a:lnTo>
                    <a:lnTo>
                      <a:pt x="411" y="4655"/>
                    </a:lnTo>
                    <a:lnTo>
                      <a:pt x="1567" y="4183"/>
                    </a:lnTo>
                    <a:cubicBezTo>
                      <a:pt x="1777" y="4582"/>
                      <a:pt x="2050" y="4897"/>
                      <a:pt x="2354" y="5108"/>
                    </a:cubicBezTo>
                    <a:lnTo>
                      <a:pt x="3699" y="5297"/>
                    </a:lnTo>
                    <a:lnTo>
                      <a:pt x="3804" y="5297"/>
                    </a:lnTo>
                    <a:cubicBezTo>
                      <a:pt x="3825" y="5286"/>
                      <a:pt x="3857" y="5276"/>
                      <a:pt x="3878" y="5265"/>
                    </a:cubicBezTo>
                    <a:cubicBezTo>
                      <a:pt x="5812" y="4477"/>
                      <a:pt x="4130" y="1872"/>
                      <a:pt x="5055" y="1503"/>
                    </a:cubicBezTo>
                    <a:cubicBezTo>
                      <a:pt x="5105" y="1480"/>
                      <a:pt x="5154" y="1470"/>
                      <a:pt x="5202" y="1470"/>
                    </a:cubicBezTo>
                    <a:cubicBezTo>
                      <a:pt x="5395" y="1470"/>
                      <a:pt x="5565" y="1646"/>
                      <a:pt x="5675" y="1924"/>
                    </a:cubicBezTo>
                    <a:cubicBezTo>
                      <a:pt x="5854" y="2355"/>
                      <a:pt x="5917" y="3163"/>
                      <a:pt x="5822" y="3857"/>
                    </a:cubicBezTo>
                    <a:lnTo>
                      <a:pt x="7093" y="3941"/>
                    </a:lnTo>
                    <a:cubicBezTo>
                      <a:pt x="7198" y="3353"/>
                      <a:pt x="7156" y="2649"/>
                      <a:pt x="6967" y="1977"/>
                    </a:cubicBezTo>
                    <a:lnTo>
                      <a:pt x="8049" y="1535"/>
                    </a:lnTo>
                    <a:lnTo>
                      <a:pt x="7640" y="527"/>
                    </a:lnTo>
                    <a:lnTo>
                      <a:pt x="6515" y="989"/>
                    </a:lnTo>
                    <a:cubicBezTo>
                      <a:pt x="6100" y="354"/>
                      <a:pt x="5551" y="0"/>
                      <a:pt x="4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1"/>
              <p:cNvSpPr/>
              <p:nvPr/>
            </p:nvSpPr>
            <p:spPr>
              <a:xfrm>
                <a:off x="4676450" y="679675"/>
                <a:ext cx="594700" cy="562650"/>
              </a:xfrm>
              <a:custGeom>
                <a:avLst/>
                <a:gdLst/>
                <a:ahLst/>
                <a:cxnLst/>
                <a:rect l="l" t="t" r="r" b="b"/>
                <a:pathLst>
                  <a:path w="23788" h="22506" extrusionOk="0">
                    <a:moveTo>
                      <a:pt x="8804" y="5088"/>
                    </a:moveTo>
                    <a:cubicBezTo>
                      <a:pt x="9818" y="5088"/>
                      <a:pt x="10775" y="5692"/>
                      <a:pt x="11180" y="6693"/>
                    </a:cubicBezTo>
                    <a:cubicBezTo>
                      <a:pt x="11726" y="8006"/>
                      <a:pt x="11096" y="9519"/>
                      <a:pt x="9772" y="10055"/>
                    </a:cubicBezTo>
                    <a:cubicBezTo>
                      <a:pt x="9452" y="10185"/>
                      <a:pt x="9121" y="10246"/>
                      <a:pt x="8796" y="10246"/>
                    </a:cubicBezTo>
                    <a:cubicBezTo>
                      <a:pt x="7778" y="10246"/>
                      <a:pt x="6816" y="9643"/>
                      <a:pt x="6410" y="8647"/>
                    </a:cubicBezTo>
                    <a:cubicBezTo>
                      <a:pt x="5874" y="7323"/>
                      <a:pt x="6505" y="5821"/>
                      <a:pt x="7818" y="5285"/>
                    </a:cubicBezTo>
                    <a:cubicBezTo>
                      <a:pt x="8141" y="5151"/>
                      <a:pt x="8475" y="5088"/>
                      <a:pt x="8804" y="5088"/>
                    </a:cubicBezTo>
                    <a:close/>
                    <a:moveTo>
                      <a:pt x="11170" y="0"/>
                    </a:moveTo>
                    <a:lnTo>
                      <a:pt x="1735" y="3867"/>
                    </a:lnTo>
                    <a:cubicBezTo>
                      <a:pt x="2396" y="5485"/>
                      <a:pt x="1619" y="7334"/>
                      <a:pt x="1" y="7995"/>
                    </a:cubicBezTo>
                    <a:lnTo>
                      <a:pt x="5475" y="21381"/>
                    </a:lnTo>
                    <a:lnTo>
                      <a:pt x="6872" y="21581"/>
                    </a:lnTo>
                    <a:cubicBezTo>
                      <a:pt x="5958" y="18177"/>
                      <a:pt x="7703" y="14542"/>
                      <a:pt x="11054" y="13176"/>
                    </a:cubicBezTo>
                    <a:cubicBezTo>
                      <a:pt x="11933" y="12817"/>
                      <a:pt x="12842" y="12646"/>
                      <a:pt x="13737" y="12646"/>
                    </a:cubicBezTo>
                    <a:cubicBezTo>
                      <a:pt x="16535" y="12646"/>
                      <a:pt x="19190" y="14309"/>
                      <a:pt x="20321" y="17063"/>
                    </a:cubicBezTo>
                    <a:cubicBezTo>
                      <a:pt x="21056" y="18880"/>
                      <a:pt x="20993" y="20825"/>
                      <a:pt x="20290" y="22506"/>
                    </a:cubicBezTo>
                    <a:lnTo>
                      <a:pt x="23788" y="22506"/>
                    </a:lnTo>
                    <a:lnTo>
                      <a:pt x="15298" y="1733"/>
                    </a:lnTo>
                    <a:cubicBezTo>
                      <a:pt x="14907" y="1894"/>
                      <a:pt x="14501" y="1970"/>
                      <a:pt x="14102" y="1970"/>
                    </a:cubicBezTo>
                    <a:cubicBezTo>
                      <a:pt x="12854" y="1970"/>
                      <a:pt x="11671" y="1226"/>
                      <a:pt x="1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1"/>
              <p:cNvSpPr/>
              <p:nvPr/>
            </p:nvSpPr>
            <p:spPr>
              <a:xfrm>
                <a:off x="4825400" y="995825"/>
                <a:ext cx="377475" cy="246500"/>
              </a:xfrm>
              <a:custGeom>
                <a:avLst/>
                <a:gdLst/>
                <a:ahLst/>
                <a:cxnLst/>
                <a:rect l="l" t="t" r="r" b="b"/>
                <a:pathLst>
                  <a:path w="15099" h="9860" extrusionOk="0">
                    <a:moveTo>
                      <a:pt x="7779" y="0"/>
                    </a:moveTo>
                    <a:cubicBezTo>
                      <a:pt x="6884" y="0"/>
                      <a:pt x="5975" y="171"/>
                      <a:pt x="5096" y="530"/>
                    </a:cubicBezTo>
                    <a:cubicBezTo>
                      <a:pt x="1745" y="1896"/>
                      <a:pt x="0" y="5531"/>
                      <a:pt x="914" y="8935"/>
                    </a:cubicBezTo>
                    <a:lnTo>
                      <a:pt x="6125" y="9671"/>
                    </a:lnTo>
                    <a:cubicBezTo>
                      <a:pt x="5821" y="9460"/>
                      <a:pt x="5548" y="9145"/>
                      <a:pt x="5338" y="8746"/>
                    </a:cubicBezTo>
                    <a:lnTo>
                      <a:pt x="4182" y="9218"/>
                    </a:lnTo>
                    <a:lnTo>
                      <a:pt x="3772" y="8210"/>
                    </a:lnTo>
                    <a:lnTo>
                      <a:pt x="4960" y="7726"/>
                    </a:lnTo>
                    <a:cubicBezTo>
                      <a:pt x="4781" y="7002"/>
                      <a:pt x="4802" y="6224"/>
                      <a:pt x="5012" y="5573"/>
                    </a:cubicBezTo>
                    <a:lnTo>
                      <a:pt x="6262" y="5678"/>
                    </a:lnTo>
                    <a:cubicBezTo>
                      <a:pt x="6010" y="6424"/>
                      <a:pt x="6031" y="7369"/>
                      <a:pt x="6251" y="7926"/>
                    </a:cubicBezTo>
                    <a:cubicBezTo>
                      <a:pt x="6395" y="8271"/>
                      <a:pt x="6592" y="8468"/>
                      <a:pt x="6821" y="8468"/>
                    </a:cubicBezTo>
                    <a:cubicBezTo>
                      <a:pt x="6878" y="8468"/>
                      <a:pt x="6937" y="8456"/>
                      <a:pt x="6998" y="8431"/>
                    </a:cubicBezTo>
                    <a:cubicBezTo>
                      <a:pt x="7943" y="8042"/>
                      <a:pt x="6230" y="5457"/>
                      <a:pt x="8122" y="4690"/>
                    </a:cubicBezTo>
                    <a:cubicBezTo>
                      <a:pt x="8328" y="4605"/>
                      <a:pt x="8533" y="4563"/>
                      <a:pt x="8734" y="4563"/>
                    </a:cubicBezTo>
                    <a:cubicBezTo>
                      <a:pt x="9322" y="4563"/>
                      <a:pt x="9871" y="4917"/>
                      <a:pt x="10286" y="5552"/>
                    </a:cubicBezTo>
                    <a:lnTo>
                      <a:pt x="11411" y="5090"/>
                    </a:lnTo>
                    <a:lnTo>
                      <a:pt x="11820" y="6098"/>
                    </a:lnTo>
                    <a:lnTo>
                      <a:pt x="10738" y="6540"/>
                    </a:lnTo>
                    <a:cubicBezTo>
                      <a:pt x="10927" y="7212"/>
                      <a:pt x="10969" y="7916"/>
                      <a:pt x="10864" y="8504"/>
                    </a:cubicBezTo>
                    <a:lnTo>
                      <a:pt x="9593" y="8420"/>
                    </a:lnTo>
                    <a:cubicBezTo>
                      <a:pt x="9688" y="7726"/>
                      <a:pt x="9625" y="6918"/>
                      <a:pt x="9446" y="6487"/>
                    </a:cubicBezTo>
                    <a:cubicBezTo>
                      <a:pt x="9336" y="6209"/>
                      <a:pt x="9166" y="6033"/>
                      <a:pt x="8973" y="6033"/>
                    </a:cubicBezTo>
                    <a:cubicBezTo>
                      <a:pt x="8925" y="6033"/>
                      <a:pt x="8876" y="6043"/>
                      <a:pt x="8826" y="6066"/>
                    </a:cubicBezTo>
                    <a:cubicBezTo>
                      <a:pt x="7901" y="6435"/>
                      <a:pt x="9583" y="9040"/>
                      <a:pt x="7649" y="9828"/>
                    </a:cubicBezTo>
                    <a:cubicBezTo>
                      <a:pt x="7628" y="9839"/>
                      <a:pt x="7596" y="9849"/>
                      <a:pt x="7575" y="9860"/>
                    </a:cubicBezTo>
                    <a:lnTo>
                      <a:pt x="14332" y="9860"/>
                    </a:lnTo>
                    <a:cubicBezTo>
                      <a:pt x="15035" y="8179"/>
                      <a:pt x="15098" y="6234"/>
                      <a:pt x="14363" y="4417"/>
                    </a:cubicBezTo>
                    <a:cubicBezTo>
                      <a:pt x="13232" y="1663"/>
                      <a:pt x="10577" y="0"/>
                      <a:pt x="7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a:off x="4823300" y="806850"/>
                <a:ext cx="146325" cy="129000"/>
              </a:xfrm>
              <a:custGeom>
                <a:avLst/>
                <a:gdLst/>
                <a:ahLst/>
                <a:cxnLst/>
                <a:rect l="l" t="t" r="r" b="b"/>
                <a:pathLst>
                  <a:path w="5853" h="5160" extrusionOk="0">
                    <a:moveTo>
                      <a:pt x="2930" y="1"/>
                    </a:moveTo>
                    <a:cubicBezTo>
                      <a:pt x="2601" y="1"/>
                      <a:pt x="2267" y="64"/>
                      <a:pt x="1944" y="198"/>
                    </a:cubicBezTo>
                    <a:cubicBezTo>
                      <a:pt x="631" y="734"/>
                      <a:pt x="0" y="2236"/>
                      <a:pt x="536" y="3560"/>
                    </a:cubicBezTo>
                    <a:cubicBezTo>
                      <a:pt x="942" y="4556"/>
                      <a:pt x="1904" y="5159"/>
                      <a:pt x="2922" y="5159"/>
                    </a:cubicBezTo>
                    <a:cubicBezTo>
                      <a:pt x="3247" y="5159"/>
                      <a:pt x="3578" y="5098"/>
                      <a:pt x="3898" y="4968"/>
                    </a:cubicBezTo>
                    <a:cubicBezTo>
                      <a:pt x="5222" y="4432"/>
                      <a:pt x="5852" y="2919"/>
                      <a:pt x="5306" y="1606"/>
                    </a:cubicBezTo>
                    <a:cubicBezTo>
                      <a:pt x="4901" y="605"/>
                      <a:pt x="394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a:off x="4369400" y="553850"/>
                <a:ext cx="910175" cy="688475"/>
              </a:xfrm>
              <a:custGeom>
                <a:avLst/>
                <a:gdLst/>
                <a:ahLst/>
                <a:cxnLst/>
                <a:rect l="l" t="t" r="r" b="b"/>
                <a:pathLst>
                  <a:path w="36407" h="27539" extrusionOk="0">
                    <a:moveTo>
                      <a:pt x="18608" y="0"/>
                    </a:moveTo>
                    <a:cubicBezTo>
                      <a:pt x="18093" y="0"/>
                      <a:pt x="17568" y="137"/>
                      <a:pt x="17095" y="410"/>
                    </a:cubicBezTo>
                    <a:lnTo>
                      <a:pt x="1598" y="9456"/>
                    </a:lnTo>
                    <a:cubicBezTo>
                      <a:pt x="904" y="9855"/>
                      <a:pt x="410" y="10507"/>
                      <a:pt x="211" y="11295"/>
                    </a:cubicBezTo>
                    <a:cubicBezTo>
                      <a:pt x="1" y="12073"/>
                      <a:pt x="106" y="12881"/>
                      <a:pt x="515" y="13575"/>
                    </a:cubicBezTo>
                    <a:lnTo>
                      <a:pt x="8658" y="27539"/>
                    </a:lnTo>
                    <a:lnTo>
                      <a:pt x="10518" y="27539"/>
                    </a:lnTo>
                    <a:lnTo>
                      <a:pt x="2259" y="13376"/>
                    </a:lnTo>
                    <a:cubicBezTo>
                      <a:pt x="1671" y="12367"/>
                      <a:pt x="2007" y="11074"/>
                      <a:pt x="3016" y="10486"/>
                    </a:cubicBezTo>
                    <a:lnTo>
                      <a:pt x="17295" y="2154"/>
                    </a:lnTo>
                    <a:cubicBezTo>
                      <a:pt x="17625" y="1959"/>
                      <a:pt x="17989" y="1867"/>
                      <a:pt x="18350" y="1867"/>
                    </a:cubicBezTo>
                    <a:cubicBezTo>
                      <a:pt x="19076" y="1867"/>
                      <a:pt x="19787" y="2243"/>
                      <a:pt x="20174" y="2911"/>
                    </a:cubicBezTo>
                    <a:lnTo>
                      <a:pt x="34547" y="27539"/>
                    </a:lnTo>
                    <a:lnTo>
                      <a:pt x="36406" y="27539"/>
                    </a:lnTo>
                    <a:lnTo>
                      <a:pt x="21213" y="1503"/>
                    </a:lnTo>
                    <a:cubicBezTo>
                      <a:pt x="20646" y="536"/>
                      <a:pt x="19637" y="0"/>
                      <a:pt x="18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a:off x="4361525" y="546200"/>
                <a:ext cx="926975" cy="696125"/>
              </a:xfrm>
              <a:custGeom>
                <a:avLst/>
                <a:gdLst/>
                <a:ahLst/>
                <a:cxnLst/>
                <a:rect l="l" t="t" r="r" b="b"/>
                <a:pathLst>
                  <a:path w="37079" h="27845" extrusionOk="0">
                    <a:moveTo>
                      <a:pt x="18917" y="0"/>
                    </a:moveTo>
                    <a:cubicBezTo>
                      <a:pt x="18350" y="0"/>
                      <a:pt x="17776" y="146"/>
                      <a:pt x="17253" y="453"/>
                    </a:cubicBezTo>
                    <a:lnTo>
                      <a:pt x="1755" y="9489"/>
                    </a:lnTo>
                    <a:cubicBezTo>
                      <a:pt x="998" y="9941"/>
                      <a:pt x="452" y="10656"/>
                      <a:pt x="221" y="11517"/>
                    </a:cubicBezTo>
                    <a:cubicBezTo>
                      <a:pt x="1" y="12379"/>
                      <a:pt x="116" y="13271"/>
                      <a:pt x="557" y="14039"/>
                    </a:cubicBezTo>
                    <a:lnTo>
                      <a:pt x="8616" y="27845"/>
                    </a:lnTo>
                    <a:lnTo>
                      <a:pt x="8973" y="27845"/>
                    </a:lnTo>
                    <a:lnTo>
                      <a:pt x="830" y="13881"/>
                    </a:lnTo>
                    <a:cubicBezTo>
                      <a:pt x="421" y="13187"/>
                      <a:pt x="316" y="12379"/>
                      <a:pt x="526" y="11601"/>
                    </a:cubicBezTo>
                    <a:cubicBezTo>
                      <a:pt x="725" y="10813"/>
                      <a:pt x="1219" y="10161"/>
                      <a:pt x="1913" y="9762"/>
                    </a:cubicBezTo>
                    <a:lnTo>
                      <a:pt x="17410" y="716"/>
                    </a:lnTo>
                    <a:cubicBezTo>
                      <a:pt x="17883" y="443"/>
                      <a:pt x="18408" y="306"/>
                      <a:pt x="18923" y="306"/>
                    </a:cubicBezTo>
                    <a:cubicBezTo>
                      <a:pt x="19952" y="306"/>
                      <a:pt x="20961" y="842"/>
                      <a:pt x="21528" y="1809"/>
                    </a:cubicBezTo>
                    <a:lnTo>
                      <a:pt x="36721" y="27845"/>
                    </a:lnTo>
                    <a:lnTo>
                      <a:pt x="37078" y="27845"/>
                    </a:lnTo>
                    <a:lnTo>
                      <a:pt x="21791" y="1651"/>
                    </a:lnTo>
                    <a:cubicBezTo>
                      <a:pt x="21174" y="591"/>
                      <a:pt x="20059" y="0"/>
                      <a:pt x="18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1"/>
              <p:cNvSpPr/>
              <p:nvPr/>
            </p:nvSpPr>
            <p:spPr>
              <a:xfrm>
                <a:off x="4411150" y="600525"/>
                <a:ext cx="821925" cy="641800"/>
              </a:xfrm>
              <a:custGeom>
                <a:avLst/>
                <a:gdLst/>
                <a:ahLst/>
                <a:cxnLst/>
                <a:rect l="l" t="t" r="r" b="b"/>
                <a:pathLst>
                  <a:path w="32877" h="25672" extrusionOk="0">
                    <a:moveTo>
                      <a:pt x="16680" y="0"/>
                    </a:moveTo>
                    <a:cubicBezTo>
                      <a:pt x="16319" y="0"/>
                      <a:pt x="15955" y="92"/>
                      <a:pt x="15625" y="287"/>
                    </a:cubicBezTo>
                    <a:lnTo>
                      <a:pt x="1346" y="8619"/>
                    </a:lnTo>
                    <a:cubicBezTo>
                      <a:pt x="337" y="9207"/>
                      <a:pt x="1" y="10500"/>
                      <a:pt x="589" y="11509"/>
                    </a:cubicBezTo>
                    <a:lnTo>
                      <a:pt x="8848" y="25672"/>
                    </a:lnTo>
                    <a:lnTo>
                      <a:pt x="11296" y="25672"/>
                    </a:lnTo>
                    <a:lnTo>
                      <a:pt x="4004" y="13179"/>
                    </a:lnTo>
                    <a:cubicBezTo>
                      <a:pt x="5517" y="12296"/>
                      <a:pt x="6022" y="10353"/>
                      <a:pt x="5139" y="8850"/>
                    </a:cubicBezTo>
                    <a:lnTo>
                      <a:pt x="13954" y="3702"/>
                    </a:lnTo>
                    <a:cubicBezTo>
                      <a:pt x="14544" y="4713"/>
                      <a:pt x="15604" y="5279"/>
                      <a:pt x="16693" y="5279"/>
                    </a:cubicBezTo>
                    <a:cubicBezTo>
                      <a:pt x="17234" y="5279"/>
                      <a:pt x="17781" y="5140"/>
                      <a:pt x="18283" y="4847"/>
                    </a:cubicBezTo>
                    <a:lnTo>
                      <a:pt x="30428" y="25672"/>
                    </a:lnTo>
                    <a:lnTo>
                      <a:pt x="32877" y="25672"/>
                    </a:lnTo>
                    <a:lnTo>
                      <a:pt x="18504" y="1044"/>
                    </a:lnTo>
                    <a:cubicBezTo>
                      <a:pt x="18117" y="376"/>
                      <a:pt x="17406" y="0"/>
                      <a:pt x="16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1"/>
              <p:cNvSpPr/>
              <p:nvPr/>
            </p:nvSpPr>
            <p:spPr>
              <a:xfrm>
                <a:off x="4797025" y="1106475"/>
                <a:ext cx="192025" cy="135850"/>
              </a:xfrm>
              <a:custGeom>
                <a:avLst/>
                <a:gdLst/>
                <a:ahLst/>
                <a:cxnLst/>
                <a:rect l="l" t="t" r="r" b="b"/>
                <a:pathLst>
                  <a:path w="7681" h="5434" extrusionOk="0">
                    <a:moveTo>
                      <a:pt x="4605" y="0"/>
                    </a:moveTo>
                    <a:cubicBezTo>
                      <a:pt x="4338" y="0"/>
                      <a:pt x="4071" y="72"/>
                      <a:pt x="3814" y="222"/>
                    </a:cubicBezTo>
                    <a:cubicBezTo>
                      <a:pt x="2049" y="1252"/>
                      <a:pt x="4108" y="3574"/>
                      <a:pt x="3226" y="4089"/>
                    </a:cubicBezTo>
                    <a:cubicBezTo>
                      <a:pt x="3152" y="4133"/>
                      <a:pt x="3077" y="4154"/>
                      <a:pt x="3003" y="4154"/>
                    </a:cubicBezTo>
                    <a:cubicBezTo>
                      <a:pt x="2794" y="4154"/>
                      <a:pt x="2588" y="3985"/>
                      <a:pt x="2417" y="3690"/>
                    </a:cubicBezTo>
                    <a:cubicBezTo>
                      <a:pt x="2112" y="3174"/>
                      <a:pt x="1965" y="2229"/>
                      <a:pt x="2112" y="1462"/>
                    </a:cubicBezTo>
                    <a:lnTo>
                      <a:pt x="2112" y="1462"/>
                    </a:lnTo>
                    <a:lnTo>
                      <a:pt x="851" y="1535"/>
                    </a:lnTo>
                    <a:cubicBezTo>
                      <a:pt x="746" y="2208"/>
                      <a:pt x="830" y="2985"/>
                      <a:pt x="1103" y="3679"/>
                    </a:cubicBezTo>
                    <a:lnTo>
                      <a:pt x="1" y="4320"/>
                    </a:lnTo>
                    <a:lnTo>
                      <a:pt x="547" y="5255"/>
                    </a:lnTo>
                    <a:lnTo>
                      <a:pt x="1619" y="4635"/>
                    </a:lnTo>
                    <a:cubicBezTo>
                      <a:pt x="1892" y="4992"/>
                      <a:pt x="2207" y="5266"/>
                      <a:pt x="2532" y="5434"/>
                    </a:cubicBezTo>
                    <a:lnTo>
                      <a:pt x="3972" y="5434"/>
                    </a:lnTo>
                    <a:cubicBezTo>
                      <a:pt x="4003" y="5413"/>
                      <a:pt x="4035" y="5402"/>
                      <a:pt x="4066" y="5381"/>
                    </a:cubicBezTo>
                    <a:cubicBezTo>
                      <a:pt x="5863" y="4330"/>
                      <a:pt x="3846" y="1988"/>
                      <a:pt x="4697" y="1483"/>
                    </a:cubicBezTo>
                    <a:cubicBezTo>
                      <a:pt x="4758" y="1449"/>
                      <a:pt x="4820" y="1432"/>
                      <a:pt x="4881" y="1432"/>
                    </a:cubicBezTo>
                    <a:cubicBezTo>
                      <a:pt x="5062" y="1432"/>
                      <a:pt x="5239" y="1576"/>
                      <a:pt x="5380" y="1819"/>
                    </a:cubicBezTo>
                    <a:cubicBezTo>
                      <a:pt x="5621" y="2229"/>
                      <a:pt x="5789" y="3006"/>
                      <a:pt x="5789" y="3721"/>
                    </a:cubicBezTo>
                    <a:lnTo>
                      <a:pt x="7061" y="3616"/>
                    </a:lnTo>
                    <a:cubicBezTo>
                      <a:pt x="7082" y="3027"/>
                      <a:pt x="6945" y="2324"/>
                      <a:pt x="6662" y="1693"/>
                    </a:cubicBezTo>
                    <a:lnTo>
                      <a:pt x="7681" y="1105"/>
                    </a:lnTo>
                    <a:lnTo>
                      <a:pt x="7134" y="159"/>
                    </a:lnTo>
                    <a:lnTo>
                      <a:pt x="6084" y="779"/>
                    </a:lnTo>
                    <a:cubicBezTo>
                      <a:pt x="5640" y="273"/>
                      <a:pt x="5123" y="0"/>
                      <a:pt x="4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1"/>
              <p:cNvSpPr/>
              <p:nvPr/>
            </p:nvSpPr>
            <p:spPr>
              <a:xfrm>
                <a:off x="4511250" y="693050"/>
                <a:ext cx="660625" cy="549275"/>
              </a:xfrm>
              <a:custGeom>
                <a:avLst/>
                <a:gdLst/>
                <a:ahLst/>
                <a:cxnLst/>
                <a:rect l="l" t="t" r="r" b="b"/>
                <a:pathLst>
                  <a:path w="26425" h="21971" extrusionOk="0">
                    <a:moveTo>
                      <a:pt x="8655" y="5347"/>
                    </a:moveTo>
                    <a:cubicBezTo>
                      <a:pt x="9544" y="5347"/>
                      <a:pt x="10410" y="5808"/>
                      <a:pt x="10895" y="6631"/>
                    </a:cubicBezTo>
                    <a:cubicBezTo>
                      <a:pt x="11610" y="7860"/>
                      <a:pt x="11201" y="9436"/>
                      <a:pt x="9961" y="10150"/>
                    </a:cubicBezTo>
                    <a:cubicBezTo>
                      <a:pt x="9551" y="10392"/>
                      <a:pt x="9104" y="10506"/>
                      <a:pt x="8662" y="10506"/>
                    </a:cubicBezTo>
                    <a:cubicBezTo>
                      <a:pt x="7777" y="10506"/>
                      <a:pt x="6917" y="10046"/>
                      <a:pt x="6441" y="9226"/>
                    </a:cubicBezTo>
                    <a:cubicBezTo>
                      <a:pt x="5716" y="7997"/>
                      <a:pt x="6136" y="6421"/>
                      <a:pt x="7365" y="5695"/>
                    </a:cubicBezTo>
                    <a:cubicBezTo>
                      <a:pt x="7772" y="5459"/>
                      <a:pt x="8216" y="5347"/>
                      <a:pt x="8655" y="5347"/>
                    </a:cubicBezTo>
                    <a:close/>
                    <a:moveTo>
                      <a:pt x="9950" y="1"/>
                    </a:moveTo>
                    <a:lnTo>
                      <a:pt x="1135" y="5149"/>
                    </a:lnTo>
                    <a:cubicBezTo>
                      <a:pt x="2018" y="6652"/>
                      <a:pt x="1513" y="8595"/>
                      <a:pt x="0" y="9478"/>
                    </a:cubicBezTo>
                    <a:lnTo>
                      <a:pt x="7292" y="21971"/>
                    </a:lnTo>
                    <a:lnTo>
                      <a:pt x="8700" y="21971"/>
                    </a:lnTo>
                    <a:cubicBezTo>
                      <a:pt x="7323" y="18724"/>
                      <a:pt x="8542" y="14889"/>
                      <a:pt x="11663" y="13071"/>
                    </a:cubicBezTo>
                    <a:cubicBezTo>
                      <a:pt x="12792" y="12411"/>
                      <a:pt x="14027" y="12096"/>
                      <a:pt x="15245" y="12096"/>
                    </a:cubicBezTo>
                    <a:cubicBezTo>
                      <a:pt x="17688" y="12096"/>
                      <a:pt x="20063" y="13360"/>
                      <a:pt x="21381" y="15625"/>
                    </a:cubicBezTo>
                    <a:cubicBezTo>
                      <a:pt x="22558" y="17631"/>
                      <a:pt x="22632" y="19985"/>
                      <a:pt x="21791" y="21971"/>
                    </a:cubicBezTo>
                    <a:lnTo>
                      <a:pt x="26424" y="21971"/>
                    </a:lnTo>
                    <a:lnTo>
                      <a:pt x="14279" y="1146"/>
                    </a:lnTo>
                    <a:cubicBezTo>
                      <a:pt x="13777" y="1439"/>
                      <a:pt x="13230" y="1578"/>
                      <a:pt x="12689" y="1578"/>
                    </a:cubicBezTo>
                    <a:cubicBezTo>
                      <a:pt x="11600" y="1578"/>
                      <a:pt x="10540" y="1012"/>
                      <a:pt x="9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1"/>
              <p:cNvSpPr/>
              <p:nvPr/>
            </p:nvSpPr>
            <p:spPr>
              <a:xfrm>
                <a:off x="4694325" y="995450"/>
                <a:ext cx="382725" cy="246875"/>
              </a:xfrm>
              <a:custGeom>
                <a:avLst/>
                <a:gdLst/>
                <a:ahLst/>
                <a:cxnLst/>
                <a:rect l="l" t="t" r="r" b="b"/>
                <a:pathLst>
                  <a:path w="15309" h="9875" extrusionOk="0">
                    <a:moveTo>
                      <a:pt x="7922" y="0"/>
                    </a:moveTo>
                    <a:cubicBezTo>
                      <a:pt x="6704" y="0"/>
                      <a:pt x="5469" y="315"/>
                      <a:pt x="4340" y="975"/>
                    </a:cubicBezTo>
                    <a:cubicBezTo>
                      <a:pt x="1219" y="2793"/>
                      <a:pt x="0" y="6628"/>
                      <a:pt x="1377" y="9875"/>
                    </a:cubicBezTo>
                    <a:lnTo>
                      <a:pt x="6640" y="9875"/>
                    </a:lnTo>
                    <a:cubicBezTo>
                      <a:pt x="6315" y="9707"/>
                      <a:pt x="6000" y="9433"/>
                      <a:pt x="5727" y="9076"/>
                    </a:cubicBezTo>
                    <a:lnTo>
                      <a:pt x="4655" y="9696"/>
                    </a:lnTo>
                    <a:lnTo>
                      <a:pt x="4109" y="8761"/>
                    </a:lnTo>
                    <a:lnTo>
                      <a:pt x="5211" y="8120"/>
                    </a:lnTo>
                    <a:cubicBezTo>
                      <a:pt x="4938" y="7426"/>
                      <a:pt x="4854" y="6649"/>
                      <a:pt x="4959" y="5976"/>
                    </a:cubicBezTo>
                    <a:lnTo>
                      <a:pt x="6220" y="5903"/>
                    </a:lnTo>
                    <a:lnTo>
                      <a:pt x="6220" y="5903"/>
                    </a:lnTo>
                    <a:cubicBezTo>
                      <a:pt x="6073" y="6670"/>
                      <a:pt x="6220" y="7615"/>
                      <a:pt x="6525" y="8131"/>
                    </a:cubicBezTo>
                    <a:cubicBezTo>
                      <a:pt x="6696" y="8426"/>
                      <a:pt x="6902" y="8595"/>
                      <a:pt x="7111" y="8595"/>
                    </a:cubicBezTo>
                    <a:cubicBezTo>
                      <a:pt x="7185" y="8595"/>
                      <a:pt x="7260" y="8574"/>
                      <a:pt x="7334" y="8530"/>
                    </a:cubicBezTo>
                    <a:cubicBezTo>
                      <a:pt x="8216" y="8015"/>
                      <a:pt x="6157" y="5693"/>
                      <a:pt x="7922" y="4663"/>
                    </a:cubicBezTo>
                    <a:cubicBezTo>
                      <a:pt x="8179" y="4513"/>
                      <a:pt x="8446" y="4441"/>
                      <a:pt x="8713" y="4441"/>
                    </a:cubicBezTo>
                    <a:cubicBezTo>
                      <a:pt x="9231" y="4441"/>
                      <a:pt x="9748" y="4714"/>
                      <a:pt x="10192" y="5220"/>
                    </a:cubicBezTo>
                    <a:lnTo>
                      <a:pt x="11242" y="4600"/>
                    </a:lnTo>
                    <a:lnTo>
                      <a:pt x="11789" y="5546"/>
                    </a:lnTo>
                    <a:lnTo>
                      <a:pt x="10770" y="6134"/>
                    </a:lnTo>
                    <a:cubicBezTo>
                      <a:pt x="11053" y="6765"/>
                      <a:pt x="11190" y="7468"/>
                      <a:pt x="11169" y="8057"/>
                    </a:cubicBezTo>
                    <a:lnTo>
                      <a:pt x="9897" y="8162"/>
                    </a:lnTo>
                    <a:cubicBezTo>
                      <a:pt x="9897" y="7447"/>
                      <a:pt x="9729" y="6670"/>
                      <a:pt x="9488" y="6260"/>
                    </a:cubicBezTo>
                    <a:cubicBezTo>
                      <a:pt x="9347" y="6017"/>
                      <a:pt x="9170" y="5873"/>
                      <a:pt x="8989" y="5873"/>
                    </a:cubicBezTo>
                    <a:cubicBezTo>
                      <a:pt x="8928" y="5873"/>
                      <a:pt x="8866" y="5890"/>
                      <a:pt x="8805" y="5924"/>
                    </a:cubicBezTo>
                    <a:cubicBezTo>
                      <a:pt x="7954" y="6429"/>
                      <a:pt x="9971" y="8771"/>
                      <a:pt x="8174" y="9822"/>
                    </a:cubicBezTo>
                    <a:cubicBezTo>
                      <a:pt x="8143" y="9843"/>
                      <a:pt x="8111" y="9854"/>
                      <a:pt x="8080" y="9875"/>
                    </a:cubicBezTo>
                    <a:lnTo>
                      <a:pt x="14468" y="9875"/>
                    </a:lnTo>
                    <a:cubicBezTo>
                      <a:pt x="15309" y="7889"/>
                      <a:pt x="15235" y="5535"/>
                      <a:pt x="14058" y="3529"/>
                    </a:cubicBezTo>
                    <a:cubicBezTo>
                      <a:pt x="12740" y="1264"/>
                      <a:pt x="10365" y="0"/>
                      <a:pt x="7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1"/>
              <p:cNvSpPr/>
              <p:nvPr/>
            </p:nvSpPr>
            <p:spPr>
              <a:xfrm>
                <a:off x="4654150" y="826725"/>
                <a:ext cx="147350" cy="129000"/>
              </a:xfrm>
              <a:custGeom>
                <a:avLst/>
                <a:gdLst/>
                <a:ahLst/>
                <a:cxnLst/>
                <a:rect l="l" t="t" r="r" b="b"/>
                <a:pathLst>
                  <a:path w="5894" h="5160" extrusionOk="0">
                    <a:moveTo>
                      <a:pt x="2939" y="0"/>
                    </a:moveTo>
                    <a:cubicBezTo>
                      <a:pt x="2500" y="0"/>
                      <a:pt x="2056" y="112"/>
                      <a:pt x="1649" y="348"/>
                    </a:cubicBezTo>
                    <a:cubicBezTo>
                      <a:pt x="420" y="1074"/>
                      <a:pt x="0" y="2650"/>
                      <a:pt x="725" y="3879"/>
                    </a:cubicBezTo>
                    <a:cubicBezTo>
                      <a:pt x="1201" y="4699"/>
                      <a:pt x="2061" y="5159"/>
                      <a:pt x="2946" y="5159"/>
                    </a:cubicBezTo>
                    <a:cubicBezTo>
                      <a:pt x="3388" y="5159"/>
                      <a:pt x="3835" y="5045"/>
                      <a:pt x="4245" y="4803"/>
                    </a:cubicBezTo>
                    <a:cubicBezTo>
                      <a:pt x="5485" y="4089"/>
                      <a:pt x="5894" y="2513"/>
                      <a:pt x="5179" y="1284"/>
                    </a:cubicBezTo>
                    <a:cubicBezTo>
                      <a:pt x="4694" y="461"/>
                      <a:pt x="3828" y="0"/>
                      <a:pt x="2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61"/>
            <p:cNvGrpSpPr/>
            <p:nvPr/>
          </p:nvGrpSpPr>
          <p:grpSpPr>
            <a:xfrm>
              <a:off x="4877056" y="3495817"/>
              <a:ext cx="639344" cy="603209"/>
              <a:chOff x="5127806" y="3642167"/>
              <a:chExt cx="639344" cy="603209"/>
            </a:xfrm>
          </p:grpSpPr>
          <p:sp>
            <p:nvSpPr>
              <p:cNvPr id="1576" name="Google Shape;1576;p61"/>
              <p:cNvSpPr/>
              <p:nvPr/>
            </p:nvSpPr>
            <p:spPr>
              <a:xfrm>
                <a:off x="5155952" y="4006901"/>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1"/>
              <p:cNvSpPr/>
              <p:nvPr/>
            </p:nvSpPr>
            <p:spPr>
              <a:xfrm>
                <a:off x="5127806" y="3838830"/>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1"/>
              <p:cNvSpPr/>
              <p:nvPr/>
            </p:nvSpPr>
            <p:spPr>
              <a:xfrm>
                <a:off x="5219347" y="3878457"/>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1"/>
              <p:cNvSpPr/>
              <p:nvPr/>
            </p:nvSpPr>
            <p:spPr>
              <a:xfrm>
                <a:off x="5225915" y="3904906"/>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1"/>
              <p:cNvSpPr/>
              <p:nvPr/>
            </p:nvSpPr>
            <p:spPr>
              <a:xfrm>
                <a:off x="5219347" y="3865591"/>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1"/>
              <p:cNvSpPr/>
              <p:nvPr/>
            </p:nvSpPr>
            <p:spPr>
              <a:xfrm>
                <a:off x="5225915" y="3892352"/>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1"/>
              <p:cNvSpPr/>
              <p:nvPr/>
            </p:nvSpPr>
            <p:spPr>
              <a:xfrm>
                <a:off x="5339034" y="3951949"/>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1"/>
              <p:cNvSpPr/>
              <p:nvPr/>
            </p:nvSpPr>
            <p:spPr>
              <a:xfrm>
                <a:off x="5155952" y="3908346"/>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1"/>
              <p:cNvSpPr/>
              <p:nvPr/>
            </p:nvSpPr>
            <p:spPr>
              <a:xfrm>
                <a:off x="5127806" y="3740409"/>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1"/>
              <p:cNvSpPr/>
              <p:nvPr/>
            </p:nvSpPr>
            <p:spPr>
              <a:xfrm>
                <a:off x="5219347" y="3780081"/>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1"/>
              <p:cNvSpPr/>
              <p:nvPr/>
            </p:nvSpPr>
            <p:spPr>
              <a:xfrm>
                <a:off x="5225915" y="3806485"/>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1"/>
              <p:cNvSpPr/>
              <p:nvPr/>
            </p:nvSpPr>
            <p:spPr>
              <a:xfrm>
                <a:off x="5219347" y="3767527"/>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1"/>
              <p:cNvSpPr/>
              <p:nvPr/>
            </p:nvSpPr>
            <p:spPr>
              <a:xfrm>
                <a:off x="5225915" y="3793797"/>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1"/>
              <p:cNvSpPr/>
              <p:nvPr/>
            </p:nvSpPr>
            <p:spPr>
              <a:xfrm>
                <a:off x="5339034" y="3853394"/>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1"/>
              <p:cNvSpPr/>
              <p:nvPr/>
            </p:nvSpPr>
            <p:spPr>
              <a:xfrm>
                <a:off x="5155952" y="3809746"/>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1"/>
              <p:cNvSpPr/>
              <p:nvPr/>
            </p:nvSpPr>
            <p:spPr>
              <a:xfrm>
                <a:off x="5127806" y="3642167"/>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1"/>
              <p:cNvSpPr/>
              <p:nvPr/>
            </p:nvSpPr>
            <p:spPr>
              <a:xfrm>
                <a:off x="5219347" y="3681615"/>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1"/>
              <p:cNvSpPr/>
              <p:nvPr/>
            </p:nvSpPr>
            <p:spPr>
              <a:xfrm>
                <a:off x="5225915" y="3708242"/>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1"/>
              <p:cNvSpPr/>
              <p:nvPr/>
            </p:nvSpPr>
            <p:spPr>
              <a:xfrm>
                <a:off x="5219347" y="3668927"/>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1"/>
              <p:cNvSpPr/>
              <p:nvPr/>
            </p:nvSpPr>
            <p:spPr>
              <a:xfrm>
                <a:off x="5225915" y="3695688"/>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1"/>
              <p:cNvSpPr/>
              <p:nvPr/>
            </p:nvSpPr>
            <p:spPr>
              <a:xfrm>
                <a:off x="5339034" y="3755286"/>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4" name="Picture 9" descr="DynamicCambodia: Outward Check Clearing in Cambodia">
            <a:extLst>
              <a:ext uri="{FF2B5EF4-FFF2-40B4-BE49-F238E27FC236}">
                <a16:creationId xmlns:a16="http://schemas.microsoft.com/office/drawing/2014/main" id="{0FA05626-324C-4493-863B-4B09820C190A}"/>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858160" y="3262038"/>
            <a:ext cx="2641783" cy="961607"/>
          </a:xfrm>
          <a:prstGeom prst="rect">
            <a:avLst/>
          </a:prstGeom>
          <a:noFill/>
          <a:ln>
            <a:noFill/>
          </a:ln>
        </p:spPr>
      </p:pic>
      <p:pic>
        <p:nvPicPr>
          <p:cNvPr id="3" name="Picture 2">
            <a:extLst>
              <a:ext uri="{FF2B5EF4-FFF2-40B4-BE49-F238E27FC236}">
                <a16:creationId xmlns:a16="http://schemas.microsoft.com/office/drawing/2014/main" id="{34BE4FC6-5715-4651-93C9-917D51AD4E96}"/>
              </a:ext>
            </a:extLst>
          </p:cNvPr>
          <p:cNvPicPr>
            <a:picLocks noChangeAspect="1"/>
          </p:cNvPicPr>
          <p:nvPr/>
        </p:nvPicPr>
        <p:blipFill>
          <a:blip r:embed="rId4"/>
          <a:stretch>
            <a:fillRect/>
          </a:stretch>
        </p:blipFill>
        <p:spPr>
          <a:xfrm>
            <a:off x="0" y="4790661"/>
            <a:ext cx="9144000" cy="352839"/>
          </a:xfrm>
          <a:prstGeom prst="rect">
            <a:avLst/>
          </a:prstGeom>
        </p:spPr>
      </p:pic>
    </p:spTree>
    <p:extLst>
      <p:ext uri="{BB962C8B-B14F-4D97-AF65-F5344CB8AC3E}">
        <p14:creationId xmlns:p14="http://schemas.microsoft.com/office/powerpoint/2010/main" val="20950159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39"/>
                                        </p:tgtEl>
                                        <p:attrNameLst>
                                          <p:attrName>style.visibility</p:attrName>
                                        </p:attrNameLst>
                                      </p:cBhvr>
                                      <p:to>
                                        <p:strVal val="visible"/>
                                      </p:to>
                                    </p:set>
                                    <p:anim calcmode="lin" valueType="num">
                                      <p:cBhvr additive="base">
                                        <p:cTn id="7" dur="750" fill="hold"/>
                                        <p:tgtEl>
                                          <p:spTgt spid="1539"/>
                                        </p:tgtEl>
                                        <p:attrNameLst>
                                          <p:attrName>ppt_x</p:attrName>
                                        </p:attrNameLst>
                                      </p:cBhvr>
                                      <p:tavLst>
                                        <p:tav tm="0">
                                          <p:val>
                                            <p:strVal val="#ppt_x"/>
                                          </p:val>
                                        </p:tav>
                                        <p:tav tm="100000">
                                          <p:val>
                                            <p:strVal val="#ppt_x"/>
                                          </p:val>
                                        </p:tav>
                                      </p:tavLst>
                                    </p:anim>
                                    <p:anim calcmode="lin" valueType="num">
                                      <p:cBhvr additive="base">
                                        <p:cTn id="8" dur="750" fill="hold"/>
                                        <p:tgtEl>
                                          <p:spTgt spid="1539"/>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1535">
                                            <p:txEl>
                                              <p:pRg st="0" end="0"/>
                                            </p:txEl>
                                          </p:spTgt>
                                        </p:tgtEl>
                                        <p:attrNameLst>
                                          <p:attrName>style.visibility</p:attrName>
                                        </p:attrNameLst>
                                      </p:cBhvr>
                                      <p:to>
                                        <p:strVal val="visible"/>
                                      </p:to>
                                    </p:set>
                                    <p:animEffect transition="in" filter="fade">
                                      <p:cBhvr>
                                        <p:cTn id="12" dur="750"/>
                                        <p:tgtEl>
                                          <p:spTgt spid="1535">
                                            <p:txEl>
                                              <p:pRg st="0" end="0"/>
                                            </p:txEl>
                                          </p:spTgt>
                                        </p:tgtEl>
                                      </p:cBhvr>
                                    </p:animEffect>
                                    <p:anim calcmode="lin" valueType="num">
                                      <p:cBhvr>
                                        <p:cTn id="13" dur="750" fill="hold"/>
                                        <p:tgtEl>
                                          <p:spTgt spid="1535">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535">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537">
                                            <p:txEl>
                                              <p:pRg st="0" end="0"/>
                                            </p:txEl>
                                          </p:spTgt>
                                        </p:tgtEl>
                                        <p:attrNameLst>
                                          <p:attrName>style.visibility</p:attrName>
                                        </p:attrNameLst>
                                      </p:cBhvr>
                                      <p:to>
                                        <p:strVal val="visible"/>
                                      </p:to>
                                    </p:set>
                                    <p:animEffect transition="in" filter="wipe(left)">
                                      <p:cBhvr>
                                        <p:cTn id="18" dur="500"/>
                                        <p:tgtEl>
                                          <p:spTgt spid="1537">
                                            <p:txEl>
                                              <p:pRg st="0" end="0"/>
                                            </p:txEl>
                                          </p:spTgt>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537">
                                            <p:txEl>
                                              <p:pRg st="1" end="1"/>
                                            </p:txEl>
                                          </p:spTgt>
                                        </p:tgtEl>
                                        <p:attrNameLst>
                                          <p:attrName>style.visibility</p:attrName>
                                        </p:attrNameLst>
                                      </p:cBhvr>
                                      <p:to>
                                        <p:strVal val="visible"/>
                                      </p:to>
                                    </p:set>
                                    <p:animEffect transition="in" filter="wipe(left)">
                                      <p:cBhvr>
                                        <p:cTn id="22" dur="500"/>
                                        <p:tgtEl>
                                          <p:spTgt spid="1537">
                                            <p:txEl>
                                              <p:pRg st="1" end="1"/>
                                            </p:txEl>
                                          </p:spTgt>
                                        </p:tgtEl>
                                      </p:cBhvr>
                                    </p:animEffect>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1536">
                                            <p:txEl>
                                              <p:pRg st="0" end="0"/>
                                            </p:txEl>
                                          </p:spTgt>
                                        </p:tgtEl>
                                        <p:attrNameLst>
                                          <p:attrName>style.visibility</p:attrName>
                                        </p:attrNameLst>
                                      </p:cBhvr>
                                      <p:to>
                                        <p:strVal val="visible"/>
                                      </p:to>
                                    </p:set>
                                    <p:animEffect transition="in" filter="fade">
                                      <p:cBhvr>
                                        <p:cTn id="26" dur="750"/>
                                        <p:tgtEl>
                                          <p:spTgt spid="1536">
                                            <p:txEl>
                                              <p:pRg st="0" end="0"/>
                                            </p:txEl>
                                          </p:spTgt>
                                        </p:tgtEl>
                                      </p:cBhvr>
                                    </p:animEffect>
                                    <p:anim calcmode="lin" valueType="num">
                                      <p:cBhvr>
                                        <p:cTn id="27" dur="750" fill="hold"/>
                                        <p:tgtEl>
                                          <p:spTgt spid="1536">
                                            <p:txEl>
                                              <p:pRg st="0" end="0"/>
                                            </p:txEl>
                                          </p:spTgt>
                                        </p:tgtEl>
                                        <p:attrNameLst>
                                          <p:attrName>ppt_x</p:attrName>
                                        </p:attrNameLst>
                                      </p:cBhvr>
                                      <p:tavLst>
                                        <p:tav tm="0">
                                          <p:val>
                                            <p:strVal val="#ppt_x"/>
                                          </p:val>
                                        </p:tav>
                                        <p:tav tm="100000">
                                          <p:val>
                                            <p:strVal val="#ppt_x"/>
                                          </p:val>
                                        </p:tav>
                                      </p:tavLst>
                                    </p:anim>
                                    <p:anim calcmode="lin" valueType="num">
                                      <p:cBhvr>
                                        <p:cTn id="28" dur="750" fill="hold"/>
                                        <p:tgtEl>
                                          <p:spTgt spid="1536">
                                            <p:txEl>
                                              <p:pRg st="0" end="0"/>
                                            </p:txEl>
                                          </p:spTgt>
                                        </p:tgtEl>
                                        <p:attrNameLst>
                                          <p:attrName>ppt_y</p:attrName>
                                        </p:attrNameLst>
                                      </p:cBhvr>
                                      <p:tavLst>
                                        <p:tav tm="0">
                                          <p:val>
                                            <p:strVal val="#ppt_y+.1"/>
                                          </p:val>
                                        </p:tav>
                                        <p:tav tm="100000">
                                          <p:val>
                                            <p:strVal val="#ppt_y"/>
                                          </p:val>
                                        </p:tav>
                                      </p:tavLst>
                                    </p:anim>
                                  </p:childTnLst>
                                </p:cTn>
                              </p:par>
                            </p:childTnLst>
                          </p:cTn>
                        </p:par>
                        <p:par>
                          <p:cTn id="29" fill="hold">
                            <p:stCondLst>
                              <p:cond delay="3250"/>
                            </p:stCondLst>
                            <p:childTnLst>
                              <p:par>
                                <p:cTn id="30" presetID="22" presetClass="entr" presetSubtype="8" fill="hold" grpId="0" nodeType="afterEffect">
                                  <p:stCondLst>
                                    <p:cond delay="0"/>
                                  </p:stCondLst>
                                  <p:childTnLst>
                                    <p:set>
                                      <p:cBhvr>
                                        <p:cTn id="31" dur="1" fill="hold">
                                          <p:stCondLst>
                                            <p:cond delay="0"/>
                                          </p:stCondLst>
                                        </p:cTn>
                                        <p:tgtEl>
                                          <p:spTgt spid="1538">
                                            <p:txEl>
                                              <p:pRg st="0" end="0"/>
                                            </p:txEl>
                                          </p:spTgt>
                                        </p:tgtEl>
                                        <p:attrNameLst>
                                          <p:attrName>style.visibility</p:attrName>
                                        </p:attrNameLst>
                                      </p:cBhvr>
                                      <p:to>
                                        <p:strVal val="visible"/>
                                      </p:to>
                                    </p:set>
                                    <p:animEffect transition="in" filter="wipe(left)">
                                      <p:cBhvr>
                                        <p:cTn id="32" dur="500"/>
                                        <p:tgtEl>
                                          <p:spTgt spid="1538">
                                            <p:txEl>
                                              <p:pRg st="0" end="0"/>
                                            </p:txEl>
                                          </p:spTgt>
                                        </p:tgtEl>
                                      </p:cBhvr>
                                    </p:animEffect>
                                  </p:childTnLst>
                                </p:cTn>
                              </p:par>
                            </p:childTnLst>
                          </p:cTn>
                        </p:par>
                        <p:par>
                          <p:cTn id="33" fill="hold">
                            <p:stCondLst>
                              <p:cond delay="3750"/>
                            </p:stCondLst>
                            <p:childTnLst>
                              <p:par>
                                <p:cTn id="34" presetID="22" presetClass="entr" presetSubtype="8"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left)">
                                      <p:cBhvr>
                                        <p:cTn id="3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5" grpId="0" build="p"/>
      <p:bldP spid="1536" grpId="0" build="p"/>
      <p:bldP spid="1537" grpId="0" build="p"/>
      <p:bldP spid="1538" grpId="0" build="p"/>
      <p:bldP spid="15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1"/>
        <p:cNvGrpSpPr/>
        <p:nvPr/>
      </p:nvGrpSpPr>
      <p:grpSpPr>
        <a:xfrm>
          <a:off x="0" y="0"/>
          <a:ext cx="0" cy="0"/>
          <a:chOff x="0" y="0"/>
          <a:chExt cx="0" cy="0"/>
        </a:xfrm>
      </p:grpSpPr>
      <p:sp>
        <p:nvSpPr>
          <p:cNvPr id="3572" name="Google Shape;3572;p9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Convolutional Neural Network (CNN)</a:t>
            </a:r>
            <a:endParaRPr dirty="0"/>
          </a:p>
        </p:txBody>
      </p:sp>
      <p:sp>
        <p:nvSpPr>
          <p:cNvPr id="3573" name="Google Shape;3573;p91"/>
          <p:cNvSpPr txBox="1">
            <a:spLocks noGrp="1"/>
          </p:cNvSpPr>
          <p:nvPr>
            <p:ph type="body" idx="1"/>
          </p:nvPr>
        </p:nvSpPr>
        <p:spPr>
          <a:xfrm>
            <a:off x="705100" y="1600950"/>
            <a:ext cx="4259400" cy="21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Identifying the digits from courtesy amount image segment and characters from legal amount segment using CNN  EMNIST dataset for Latin letters and MNIST dataset for numbers</a:t>
            </a:r>
            <a:endParaRPr dirty="0">
              <a:solidFill>
                <a:schemeClr val="dk1"/>
              </a:solidFill>
            </a:endParaRPr>
          </a:p>
        </p:txBody>
      </p:sp>
      <p:grpSp>
        <p:nvGrpSpPr>
          <p:cNvPr id="3574" name="Google Shape;3574;p91"/>
          <p:cNvGrpSpPr/>
          <p:nvPr/>
        </p:nvGrpSpPr>
        <p:grpSpPr>
          <a:xfrm>
            <a:off x="5377339" y="1420002"/>
            <a:ext cx="3046665" cy="2497101"/>
            <a:chOff x="5377339" y="1572402"/>
            <a:chExt cx="3046665" cy="2497101"/>
          </a:xfrm>
        </p:grpSpPr>
        <p:grpSp>
          <p:nvGrpSpPr>
            <p:cNvPr id="3575" name="Google Shape;3575;p91"/>
            <p:cNvGrpSpPr/>
            <p:nvPr/>
          </p:nvGrpSpPr>
          <p:grpSpPr>
            <a:xfrm>
              <a:off x="6444120" y="2782542"/>
              <a:ext cx="1979884" cy="1286961"/>
              <a:chOff x="3028945" y="2612942"/>
              <a:chExt cx="1979884" cy="1286961"/>
            </a:xfrm>
          </p:grpSpPr>
          <p:grpSp>
            <p:nvGrpSpPr>
              <p:cNvPr id="3576" name="Google Shape;3576;p91"/>
              <p:cNvGrpSpPr/>
              <p:nvPr/>
            </p:nvGrpSpPr>
            <p:grpSpPr>
              <a:xfrm>
                <a:off x="3048248" y="2612942"/>
                <a:ext cx="1960580" cy="1159377"/>
                <a:chOff x="4923200" y="1561363"/>
                <a:chExt cx="975025" cy="576575"/>
              </a:xfrm>
            </p:grpSpPr>
            <p:sp>
              <p:nvSpPr>
                <p:cNvPr id="3577" name="Google Shape;3577;p91"/>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1"/>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1"/>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1"/>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1"/>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1"/>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1"/>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1"/>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1"/>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1"/>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1"/>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1"/>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1"/>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1"/>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1"/>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1"/>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1"/>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1"/>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1"/>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1"/>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1"/>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1"/>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1"/>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1"/>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1"/>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1"/>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1"/>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1"/>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1"/>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1"/>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1"/>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1"/>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1"/>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1"/>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1"/>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1"/>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1"/>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1"/>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1"/>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1"/>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1"/>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1"/>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1"/>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1"/>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1"/>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91"/>
              <p:cNvGrpSpPr/>
              <p:nvPr/>
            </p:nvGrpSpPr>
            <p:grpSpPr>
              <a:xfrm>
                <a:off x="3028945" y="2740526"/>
                <a:ext cx="1960580" cy="1159377"/>
                <a:chOff x="4923200" y="1561363"/>
                <a:chExt cx="975025" cy="576575"/>
              </a:xfrm>
            </p:grpSpPr>
            <p:sp>
              <p:nvSpPr>
                <p:cNvPr id="3623" name="Google Shape;3623;p91"/>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1"/>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1"/>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1"/>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1"/>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1"/>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1"/>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1"/>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1"/>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1"/>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1"/>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1"/>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1"/>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1"/>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1"/>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1"/>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1"/>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1"/>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1"/>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1"/>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1"/>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1"/>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1"/>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1"/>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1"/>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1"/>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1"/>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1"/>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1"/>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1"/>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1"/>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1"/>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1"/>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1"/>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1"/>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1"/>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1"/>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1"/>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1"/>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1"/>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1"/>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1"/>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1"/>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1"/>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1"/>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91"/>
            <p:cNvGrpSpPr/>
            <p:nvPr/>
          </p:nvGrpSpPr>
          <p:grpSpPr>
            <a:xfrm>
              <a:off x="5480771" y="1572402"/>
              <a:ext cx="1945283" cy="1671880"/>
              <a:chOff x="1455055" y="2629044"/>
              <a:chExt cx="1395068" cy="1198910"/>
            </a:xfrm>
          </p:grpSpPr>
          <p:sp>
            <p:nvSpPr>
              <p:cNvPr id="3669" name="Google Shape;3669;p91"/>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1"/>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1"/>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1"/>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1"/>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1"/>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1"/>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1"/>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1"/>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1"/>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1"/>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1"/>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1"/>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1"/>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1"/>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1"/>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1"/>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1"/>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1"/>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91"/>
            <p:cNvGrpSpPr/>
            <p:nvPr/>
          </p:nvGrpSpPr>
          <p:grpSpPr>
            <a:xfrm>
              <a:off x="5377339" y="2332625"/>
              <a:ext cx="1945283" cy="1671880"/>
              <a:chOff x="1455055" y="2629044"/>
              <a:chExt cx="1395068" cy="1198910"/>
            </a:xfrm>
          </p:grpSpPr>
          <p:sp>
            <p:nvSpPr>
              <p:cNvPr id="3689" name="Google Shape;3689;p91"/>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1"/>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1"/>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1"/>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1"/>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1"/>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1"/>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1"/>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1"/>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1"/>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1"/>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1"/>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1"/>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1"/>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1"/>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1"/>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1"/>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1"/>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1"/>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8" name="Image 4">
            <a:extLst>
              <a:ext uri="{FF2B5EF4-FFF2-40B4-BE49-F238E27FC236}">
                <a16:creationId xmlns:a16="http://schemas.microsoft.com/office/drawing/2014/main" id="{A0348CEE-A8CA-43A3-91AF-40E3B666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42" y="2818545"/>
            <a:ext cx="976362" cy="976362"/>
          </a:xfrm>
          <a:prstGeom prst="rect">
            <a:avLst/>
          </a:prstGeom>
        </p:spPr>
      </p:pic>
      <p:pic>
        <p:nvPicPr>
          <p:cNvPr id="139" name="Image 3">
            <a:extLst>
              <a:ext uri="{FF2B5EF4-FFF2-40B4-BE49-F238E27FC236}">
                <a16:creationId xmlns:a16="http://schemas.microsoft.com/office/drawing/2014/main" id="{A33A28FF-0BEA-4CAA-9B78-DDD10B7781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245" y="3032983"/>
            <a:ext cx="2904286" cy="598459"/>
          </a:xfrm>
          <a:prstGeom prst="rect">
            <a:avLst/>
          </a:prstGeom>
        </p:spPr>
      </p:pic>
      <p:pic>
        <p:nvPicPr>
          <p:cNvPr id="140" name="Picture 139">
            <a:extLst>
              <a:ext uri="{FF2B5EF4-FFF2-40B4-BE49-F238E27FC236}">
                <a16:creationId xmlns:a16="http://schemas.microsoft.com/office/drawing/2014/main" id="{5F942E75-A4B1-4E60-9DA6-B72483C57922}"/>
              </a:ext>
            </a:extLst>
          </p:cNvPr>
          <p:cNvPicPr>
            <a:picLocks noChangeAspect="1"/>
          </p:cNvPicPr>
          <p:nvPr/>
        </p:nvPicPr>
        <p:blipFill>
          <a:blip r:embed="rId5"/>
          <a:stretch>
            <a:fillRect/>
          </a:stretch>
        </p:blipFill>
        <p:spPr>
          <a:xfrm>
            <a:off x="0" y="4790661"/>
            <a:ext cx="9144000" cy="352839"/>
          </a:xfrm>
          <a:prstGeom prst="rect">
            <a:avLst/>
          </a:prstGeom>
        </p:spPr>
      </p:pic>
    </p:spTree>
    <p:extLst>
      <p:ext uri="{BB962C8B-B14F-4D97-AF65-F5344CB8AC3E}">
        <p14:creationId xmlns:p14="http://schemas.microsoft.com/office/powerpoint/2010/main" val="13035242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572"/>
                                        </p:tgtEl>
                                        <p:attrNameLst>
                                          <p:attrName>style.visibility</p:attrName>
                                        </p:attrNameLst>
                                      </p:cBhvr>
                                      <p:to>
                                        <p:strVal val="visible"/>
                                      </p:to>
                                    </p:set>
                                    <p:anim calcmode="lin" valueType="num">
                                      <p:cBhvr additive="base">
                                        <p:cTn id="7" dur="750" fill="hold"/>
                                        <p:tgtEl>
                                          <p:spTgt spid="3572"/>
                                        </p:tgtEl>
                                        <p:attrNameLst>
                                          <p:attrName>ppt_x</p:attrName>
                                        </p:attrNameLst>
                                      </p:cBhvr>
                                      <p:tavLst>
                                        <p:tav tm="0">
                                          <p:val>
                                            <p:strVal val="0-#ppt_w/2"/>
                                          </p:val>
                                        </p:tav>
                                        <p:tav tm="100000">
                                          <p:val>
                                            <p:strVal val="#ppt_x"/>
                                          </p:val>
                                        </p:tav>
                                      </p:tavLst>
                                    </p:anim>
                                    <p:anim calcmode="lin" valueType="num">
                                      <p:cBhvr additive="base">
                                        <p:cTn id="8" dur="750" fill="hold"/>
                                        <p:tgtEl>
                                          <p:spTgt spid="357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250"/>
                                  </p:stCondLst>
                                  <p:childTnLst>
                                    <p:set>
                                      <p:cBhvr>
                                        <p:cTn id="11" dur="1" fill="hold">
                                          <p:stCondLst>
                                            <p:cond delay="0"/>
                                          </p:stCondLst>
                                        </p:cTn>
                                        <p:tgtEl>
                                          <p:spTgt spid="3573">
                                            <p:txEl>
                                              <p:pRg st="0" end="0"/>
                                            </p:txEl>
                                          </p:spTgt>
                                        </p:tgtEl>
                                        <p:attrNameLst>
                                          <p:attrName>style.visibility</p:attrName>
                                        </p:attrNameLst>
                                      </p:cBhvr>
                                      <p:to>
                                        <p:strVal val="visible"/>
                                      </p:to>
                                    </p:set>
                                    <p:animEffect transition="in" filter="wipe(left)">
                                      <p:cBhvr>
                                        <p:cTn id="12" dur="500"/>
                                        <p:tgtEl>
                                          <p:spTgt spid="3573">
                                            <p:txEl>
                                              <p:pRg st="0" end="0"/>
                                            </p:txEl>
                                          </p:spTgt>
                                        </p:tgtEl>
                                      </p:cBhvr>
                                    </p:animEffect>
                                  </p:childTnLst>
                                </p:cTn>
                              </p:par>
                            </p:childTnLst>
                          </p:cTn>
                        </p:par>
                        <p:par>
                          <p:cTn id="13" fill="hold">
                            <p:stCondLst>
                              <p:cond delay="1500"/>
                            </p:stCondLst>
                            <p:childTnLst>
                              <p:par>
                                <p:cTn id="14" presetID="21" presetClass="entr" presetSubtype="1" fill="hold" nodeType="afterEffect">
                                  <p:stCondLst>
                                    <p:cond delay="0"/>
                                  </p:stCondLst>
                                  <p:childTnLst>
                                    <p:set>
                                      <p:cBhvr>
                                        <p:cTn id="15" dur="1" fill="hold">
                                          <p:stCondLst>
                                            <p:cond delay="0"/>
                                          </p:stCondLst>
                                        </p:cTn>
                                        <p:tgtEl>
                                          <p:spTgt spid="138"/>
                                        </p:tgtEl>
                                        <p:attrNameLst>
                                          <p:attrName>style.visibility</p:attrName>
                                        </p:attrNameLst>
                                      </p:cBhvr>
                                      <p:to>
                                        <p:strVal val="visible"/>
                                      </p:to>
                                    </p:set>
                                    <p:animEffect transition="in" filter="wheel(1)">
                                      <p:cBhvr>
                                        <p:cTn id="16" dur="1000"/>
                                        <p:tgtEl>
                                          <p:spTgt spid="138"/>
                                        </p:tgtEl>
                                      </p:cBhvr>
                                    </p:animEffect>
                                  </p:childTnLst>
                                </p:cTn>
                              </p:par>
                              <p:par>
                                <p:cTn id="17" presetID="21" presetClass="entr" presetSubtype="1"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wheel(1)">
                                      <p:cBhvr>
                                        <p:cTn id="19"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2" grpId="0"/>
      <p:bldP spid="357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1"/>
        <p:cNvGrpSpPr/>
        <p:nvPr/>
      </p:nvGrpSpPr>
      <p:grpSpPr>
        <a:xfrm>
          <a:off x="0" y="0"/>
          <a:ext cx="0" cy="0"/>
          <a:chOff x="0" y="0"/>
          <a:chExt cx="0" cy="0"/>
        </a:xfrm>
      </p:grpSpPr>
      <p:sp>
        <p:nvSpPr>
          <p:cNvPr id="3572" name="Google Shape;3572;p9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Natural Language Processing NLP</a:t>
            </a:r>
            <a:endParaRPr dirty="0"/>
          </a:p>
        </p:txBody>
      </p:sp>
      <p:sp>
        <p:nvSpPr>
          <p:cNvPr id="3573" name="Google Shape;3573;p91"/>
          <p:cNvSpPr txBox="1">
            <a:spLocks noGrp="1"/>
          </p:cNvSpPr>
          <p:nvPr>
            <p:ph type="body" idx="1"/>
          </p:nvPr>
        </p:nvSpPr>
        <p:spPr>
          <a:xfrm>
            <a:off x="705100" y="1600950"/>
            <a:ext cx="4259400" cy="21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NLP is the field of Artificial Intelligence that relates lingual to Computer Science, in which we will :</a:t>
            </a:r>
          </a:p>
          <a:p>
            <a:pPr marL="285750" lvl="0" indent="-285750" algn="l" rtl="0">
              <a:spcBef>
                <a:spcPts val="0"/>
              </a:spcBef>
              <a:spcAft>
                <a:spcPts val="0"/>
              </a:spcAft>
              <a:buClr>
                <a:schemeClr val="accent2"/>
              </a:buClr>
              <a:buSzPts val="1100"/>
              <a:buFont typeface="Arial" panose="020B0604020202020204" pitchFamily="34" charset="0"/>
              <a:buChar char="•"/>
            </a:pPr>
            <a:r>
              <a:rPr lang="fr-FR" dirty="0" err="1">
                <a:solidFill>
                  <a:schemeClr val="dk1"/>
                </a:solidFill>
              </a:rPr>
              <a:t>Identify</a:t>
            </a:r>
            <a:r>
              <a:rPr lang="fr-FR" dirty="0">
                <a:solidFill>
                  <a:schemeClr val="dk1"/>
                </a:solidFill>
              </a:rPr>
              <a:t> </a:t>
            </a:r>
            <a:r>
              <a:rPr lang="fr-FR" dirty="0" err="1">
                <a:solidFill>
                  <a:schemeClr val="dk1"/>
                </a:solidFill>
              </a:rPr>
              <a:t>mispelled</a:t>
            </a:r>
            <a:r>
              <a:rPr lang="fr-FR" dirty="0">
                <a:solidFill>
                  <a:schemeClr val="dk1"/>
                </a:solidFill>
              </a:rPr>
              <a:t> </a:t>
            </a:r>
            <a:r>
              <a:rPr lang="fr-FR" dirty="0" err="1">
                <a:solidFill>
                  <a:schemeClr val="dk1"/>
                </a:solidFill>
              </a:rPr>
              <a:t>words</a:t>
            </a:r>
            <a:endParaRPr lang="fr-FR" dirty="0">
              <a:solidFill>
                <a:schemeClr val="dk1"/>
              </a:solidFill>
            </a:endParaRPr>
          </a:p>
          <a:p>
            <a:pPr marL="285750" lvl="0" indent="-285750" algn="l" rtl="0">
              <a:spcBef>
                <a:spcPts val="0"/>
              </a:spcBef>
              <a:spcAft>
                <a:spcPts val="0"/>
              </a:spcAft>
              <a:buClr>
                <a:schemeClr val="accent2"/>
              </a:buClr>
              <a:buSzPts val="1100"/>
              <a:buFont typeface="Arial" panose="020B0604020202020204" pitchFamily="34" charset="0"/>
              <a:buChar char="•"/>
            </a:pPr>
            <a:r>
              <a:rPr lang="fr-FR" dirty="0" err="1">
                <a:solidFill>
                  <a:schemeClr val="dk1"/>
                </a:solidFill>
              </a:rPr>
              <a:t>Find</a:t>
            </a:r>
            <a:r>
              <a:rPr lang="fr-FR" dirty="0">
                <a:solidFill>
                  <a:schemeClr val="dk1"/>
                </a:solidFill>
              </a:rPr>
              <a:t> distance </a:t>
            </a:r>
            <a:r>
              <a:rPr lang="fr-FR" dirty="0" err="1">
                <a:solidFill>
                  <a:schemeClr val="dk1"/>
                </a:solidFill>
              </a:rPr>
              <a:t>away</a:t>
            </a:r>
            <a:endParaRPr lang="fr-FR" dirty="0">
              <a:solidFill>
                <a:schemeClr val="dk1"/>
              </a:solidFill>
            </a:endParaRPr>
          </a:p>
          <a:p>
            <a:pPr marL="285750" lvl="0" indent="-285750" algn="l" rtl="0">
              <a:spcBef>
                <a:spcPts val="0"/>
              </a:spcBef>
              <a:spcAft>
                <a:spcPts val="0"/>
              </a:spcAft>
              <a:buClr>
                <a:schemeClr val="accent2"/>
              </a:buClr>
              <a:buSzPts val="1100"/>
              <a:buFont typeface="Arial" panose="020B0604020202020204" pitchFamily="34" charset="0"/>
              <a:buChar char="•"/>
            </a:pPr>
            <a:r>
              <a:rPr lang="fr-FR" dirty="0" err="1">
                <a:solidFill>
                  <a:schemeClr val="dk1"/>
                </a:solidFill>
              </a:rPr>
              <a:t>Filtering</a:t>
            </a:r>
            <a:endParaRPr lang="fr-FR" dirty="0">
              <a:solidFill>
                <a:schemeClr val="dk1"/>
              </a:solidFill>
            </a:endParaRPr>
          </a:p>
          <a:p>
            <a:pPr marL="285750" lvl="0" indent="-285750" algn="l" rtl="0">
              <a:spcBef>
                <a:spcPts val="0"/>
              </a:spcBef>
              <a:spcAft>
                <a:spcPts val="0"/>
              </a:spcAft>
              <a:buClr>
                <a:schemeClr val="accent2"/>
              </a:buClr>
              <a:buSzPts val="1100"/>
              <a:buFont typeface="Arial" panose="020B0604020202020204" pitchFamily="34" charset="0"/>
              <a:buChar char="•"/>
            </a:pPr>
            <a:r>
              <a:rPr lang="fr-FR" dirty="0" err="1">
                <a:solidFill>
                  <a:schemeClr val="dk1"/>
                </a:solidFill>
              </a:rPr>
              <a:t>Calculate</a:t>
            </a:r>
            <a:r>
              <a:rPr lang="fr-FR" dirty="0">
                <a:solidFill>
                  <a:schemeClr val="dk1"/>
                </a:solidFill>
              </a:rPr>
              <a:t> </a:t>
            </a:r>
            <a:r>
              <a:rPr lang="fr-FR" dirty="0" err="1">
                <a:solidFill>
                  <a:schemeClr val="dk1"/>
                </a:solidFill>
              </a:rPr>
              <a:t>probabilities</a:t>
            </a:r>
            <a:r>
              <a:rPr lang="fr-FR" dirty="0">
                <a:solidFill>
                  <a:schemeClr val="dk1"/>
                </a:solidFill>
              </a:rPr>
              <a:t> of </a:t>
            </a:r>
            <a:r>
              <a:rPr lang="fr-FR" dirty="0" err="1">
                <a:solidFill>
                  <a:schemeClr val="dk1"/>
                </a:solidFill>
              </a:rPr>
              <a:t>words</a:t>
            </a:r>
            <a:endParaRPr dirty="0">
              <a:solidFill>
                <a:schemeClr val="dk1"/>
              </a:solidFill>
            </a:endParaRPr>
          </a:p>
        </p:txBody>
      </p:sp>
      <p:grpSp>
        <p:nvGrpSpPr>
          <p:cNvPr id="3574" name="Google Shape;3574;p91"/>
          <p:cNvGrpSpPr/>
          <p:nvPr/>
        </p:nvGrpSpPr>
        <p:grpSpPr>
          <a:xfrm>
            <a:off x="5377339" y="1420002"/>
            <a:ext cx="3046665" cy="2497101"/>
            <a:chOff x="5377339" y="1572402"/>
            <a:chExt cx="3046665" cy="2497101"/>
          </a:xfrm>
        </p:grpSpPr>
        <p:grpSp>
          <p:nvGrpSpPr>
            <p:cNvPr id="3575" name="Google Shape;3575;p91"/>
            <p:cNvGrpSpPr/>
            <p:nvPr/>
          </p:nvGrpSpPr>
          <p:grpSpPr>
            <a:xfrm>
              <a:off x="6444120" y="2782542"/>
              <a:ext cx="1979884" cy="1286961"/>
              <a:chOff x="3028945" y="2612942"/>
              <a:chExt cx="1979884" cy="1286961"/>
            </a:xfrm>
          </p:grpSpPr>
          <p:grpSp>
            <p:nvGrpSpPr>
              <p:cNvPr id="3576" name="Google Shape;3576;p91"/>
              <p:cNvGrpSpPr/>
              <p:nvPr/>
            </p:nvGrpSpPr>
            <p:grpSpPr>
              <a:xfrm>
                <a:off x="3048248" y="2612942"/>
                <a:ext cx="1960580" cy="1159377"/>
                <a:chOff x="4923200" y="1561363"/>
                <a:chExt cx="975025" cy="576575"/>
              </a:xfrm>
            </p:grpSpPr>
            <p:sp>
              <p:nvSpPr>
                <p:cNvPr id="3577" name="Google Shape;3577;p91"/>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1"/>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1"/>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1"/>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1"/>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1"/>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1"/>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1"/>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1"/>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1"/>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1"/>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1"/>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1"/>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1"/>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1"/>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1"/>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1"/>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1"/>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1"/>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1"/>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1"/>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1"/>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1"/>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1"/>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1"/>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1"/>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1"/>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1"/>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1"/>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1"/>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1"/>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1"/>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1"/>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1"/>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1"/>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1"/>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1"/>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1"/>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1"/>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1"/>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1"/>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1"/>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1"/>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1"/>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1"/>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91"/>
              <p:cNvGrpSpPr/>
              <p:nvPr/>
            </p:nvGrpSpPr>
            <p:grpSpPr>
              <a:xfrm>
                <a:off x="3028945" y="2740526"/>
                <a:ext cx="1960580" cy="1159377"/>
                <a:chOff x="4923200" y="1561363"/>
                <a:chExt cx="975025" cy="576575"/>
              </a:xfrm>
            </p:grpSpPr>
            <p:sp>
              <p:nvSpPr>
                <p:cNvPr id="3623" name="Google Shape;3623;p91"/>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1"/>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1"/>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1"/>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1"/>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1"/>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1"/>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1"/>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1"/>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1"/>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1"/>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1"/>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1"/>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1"/>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1"/>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1"/>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1"/>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1"/>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1"/>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1"/>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1"/>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1"/>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1"/>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1"/>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1"/>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1"/>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1"/>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1"/>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1"/>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1"/>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1"/>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1"/>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1"/>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1"/>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1"/>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1"/>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1"/>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1"/>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1"/>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1"/>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1"/>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1"/>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1"/>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1"/>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1"/>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91"/>
            <p:cNvGrpSpPr/>
            <p:nvPr/>
          </p:nvGrpSpPr>
          <p:grpSpPr>
            <a:xfrm>
              <a:off x="5480771" y="1572402"/>
              <a:ext cx="1945283" cy="1671880"/>
              <a:chOff x="1455055" y="2629044"/>
              <a:chExt cx="1395068" cy="1198910"/>
            </a:xfrm>
          </p:grpSpPr>
          <p:sp>
            <p:nvSpPr>
              <p:cNvPr id="3669" name="Google Shape;3669;p91"/>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1"/>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1"/>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1"/>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1"/>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1"/>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1"/>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1"/>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1"/>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1"/>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1"/>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1"/>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1"/>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1"/>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1"/>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1"/>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1"/>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1"/>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1"/>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91"/>
            <p:cNvGrpSpPr/>
            <p:nvPr/>
          </p:nvGrpSpPr>
          <p:grpSpPr>
            <a:xfrm>
              <a:off x="5377339" y="2332625"/>
              <a:ext cx="1945283" cy="1671880"/>
              <a:chOff x="1455055" y="2629044"/>
              <a:chExt cx="1395068" cy="1198910"/>
            </a:xfrm>
          </p:grpSpPr>
          <p:sp>
            <p:nvSpPr>
              <p:cNvPr id="3689" name="Google Shape;3689;p91"/>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1"/>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1"/>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1"/>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1"/>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1"/>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1"/>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1"/>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1"/>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1"/>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1"/>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1"/>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1"/>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1"/>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1"/>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1"/>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1"/>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1"/>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1"/>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8" name="Picture 137">
            <a:extLst>
              <a:ext uri="{FF2B5EF4-FFF2-40B4-BE49-F238E27FC236}">
                <a16:creationId xmlns:a16="http://schemas.microsoft.com/office/drawing/2014/main" id="{B50BDAC0-0F86-41B1-9BBE-7BB9DC67420D}"/>
              </a:ext>
            </a:extLst>
          </p:cNvPr>
          <p:cNvPicPr>
            <a:picLocks noChangeAspect="1"/>
          </p:cNvPicPr>
          <p:nvPr/>
        </p:nvPicPr>
        <p:blipFill>
          <a:blip r:embed="rId3"/>
          <a:stretch>
            <a:fillRect/>
          </a:stretch>
        </p:blipFill>
        <p:spPr>
          <a:xfrm>
            <a:off x="0" y="4790661"/>
            <a:ext cx="9144000" cy="352839"/>
          </a:xfrm>
          <a:prstGeom prst="rect">
            <a:avLst/>
          </a:prstGeom>
        </p:spPr>
      </p:pic>
    </p:spTree>
    <p:extLst>
      <p:ext uri="{BB962C8B-B14F-4D97-AF65-F5344CB8AC3E}">
        <p14:creationId xmlns:p14="http://schemas.microsoft.com/office/powerpoint/2010/main" val="19055564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572"/>
                                        </p:tgtEl>
                                        <p:attrNameLst>
                                          <p:attrName>style.visibility</p:attrName>
                                        </p:attrNameLst>
                                      </p:cBhvr>
                                      <p:to>
                                        <p:strVal val="visible"/>
                                      </p:to>
                                    </p:set>
                                    <p:anim calcmode="lin" valueType="num">
                                      <p:cBhvr additive="base">
                                        <p:cTn id="7" dur="750" fill="hold"/>
                                        <p:tgtEl>
                                          <p:spTgt spid="3572"/>
                                        </p:tgtEl>
                                        <p:attrNameLst>
                                          <p:attrName>ppt_x</p:attrName>
                                        </p:attrNameLst>
                                      </p:cBhvr>
                                      <p:tavLst>
                                        <p:tav tm="0">
                                          <p:val>
                                            <p:strVal val="0-#ppt_w/2"/>
                                          </p:val>
                                        </p:tav>
                                        <p:tav tm="100000">
                                          <p:val>
                                            <p:strVal val="#ppt_x"/>
                                          </p:val>
                                        </p:tav>
                                      </p:tavLst>
                                    </p:anim>
                                    <p:anim calcmode="lin" valueType="num">
                                      <p:cBhvr additive="base">
                                        <p:cTn id="8" dur="750" fill="hold"/>
                                        <p:tgtEl>
                                          <p:spTgt spid="357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250"/>
                                  </p:stCondLst>
                                  <p:childTnLst>
                                    <p:set>
                                      <p:cBhvr>
                                        <p:cTn id="11" dur="1" fill="hold">
                                          <p:stCondLst>
                                            <p:cond delay="0"/>
                                          </p:stCondLst>
                                        </p:cTn>
                                        <p:tgtEl>
                                          <p:spTgt spid="3573">
                                            <p:txEl>
                                              <p:pRg st="0" end="0"/>
                                            </p:txEl>
                                          </p:spTgt>
                                        </p:tgtEl>
                                        <p:attrNameLst>
                                          <p:attrName>style.visibility</p:attrName>
                                        </p:attrNameLst>
                                      </p:cBhvr>
                                      <p:to>
                                        <p:strVal val="visible"/>
                                      </p:to>
                                    </p:set>
                                    <p:animEffect transition="in" filter="wipe(left)">
                                      <p:cBhvr>
                                        <p:cTn id="12" dur="500"/>
                                        <p:tgtEl>
                                          <p:spTgt spid="3573">
                                            <p:txEl>
                                              <p:pRg st="0" end="0"/>
                                            </p:txEl>
                                          </p:spTgt>
                                        </p:tgtEl>
                                      </p:cBhvr>
                                    </p:animEffect>
                                  </p:childTnLst>
                                </p:cTn>
                              </p:par>
                            </p:childTnLst>
                          </p:cTn>
                        </p:par>
                        <p:par>
                          <p:cTn id="13" fill="hold">
                            <p:stCondLst>
                              <p:cond delay="1500"/>
                            </p:stCondLst>
                            <p:childTnLst>
                              <p:par>
                                <p:cTn id="14" presetID="22" presetClass="entr" presetSubtype="8" fill="hold" grpId="0" nodeType="afterEffect">
                                  <p:stCondLst>
                                    <p:cond delay="250"/>
                                  </p:stCondLst>
                                  <p:childTnLst>
                                    <p:set>
                                      <p:cBhvr>
                                        <p:cTn id="15" dur="1" fill="hold">
                                          <p:stCondLst>
                                            <p:cond delay="0"/>
                                          </p:stCondLst>
                                        </p:cTn>
                                        <p:tgtEl>
                                          <p:spTgt spid="3573">
                                            <p:txEl>
                                              <p:pRg st="1" end="1"/>
                                            </p:txEl>
                                          </p:spTgt>
                                        </p:tgtEl>
                                        <p:attrNameLst>
                                          <p:attrName>style.visibility</p:attrName>
                                        </p:attrNameLst>
                                      </p:cBhvr>
                                      <p:to>
                                        <p:strVal val="visible"/>
                                      </p:to>
                                    </p:set>
                                    <p:animEffect transition="in" filter="wipe(left)">
                                      <p:cBhvr>
                                        <p:cTn id="16" dur="500"/>
                                        <p:tgtEl>
                                          <p:spTgt spid="3573">
                                            <p:txEl>
                                              <p:pRg st="1" end="1"/>
                                            </p:txEl>
                                          </p:spTgt>
                                        </p:tgtEl>
                                      </p:cBhvr>
                                    </p:animEffect>
                                  </p:childTnLst>
                                </p:cTn>
                              </p:par>
                            </p:childTnLst>
                          </p:cTn>
                        </p:par>
                        <p:par>
                          <p:cTn id="17" fill="hold">
                            <p:stCondLst>
                              <p:cond delay="2250"/>
                            </p:stCondLst>
                            <p:childTnLst>
                              <p:par>
                                <p:cTn id="18" presetID="22" presetClass="entr" presetSubtype="8" fill="hold" grpId="0" nodeType="afterEffect">
                                  <p:stCondLst>
                                    <p:cond delay="250"/>
                                  </p:stCondLst>
                                  <p:childTnLst>
                                    <p:set>
                                      <p:cBhvr>
                                        <p:cTn id="19" dur="1" fill="hold">
                                          <p:stCondLst>
                                            <p:cond delay="0"/>
                                          </p:stCondLst>
                                        </p:cTn>
                                        <p:tgtEl>
                                          <p:spTgt spid="3573">
                                            <p:txEl>
                                              <p:pRg st="2" end="2"/>
                                            </p:txEl>
                                          </p:spTgt>
                                        </p:tgtEl>
                                        <p:attrNameLst>
                                          <p:attrName>style.visibility</p:attrName>
                                        </p:attrNameLst>
                                      </p:cBhvr>
                                      <p:to>
                                        <p:strVal val="visible"/>
                                      </p:to>
                                    </p:set>
                                    <p:animEffect transition="in" filter="wipe(left)">
                                      <p:cBhvr>
                                        <p:cTn id="20" dur="500"/>
                                        <p:tgtEl>
                                          <p:spTgt spid="3573">
                                            <p:txEl>
                                              <p:pRg st="2" end="2"/>
                                            </p:txEl>
                                          </p:spTgt>
                                        </p:tgtEl>
                                      </p:cBhvr>
                                    </p:animEffect>
                                  </p:childTnLst>
                                </p:cTn>
                              </p:par>
                            </p:childTnLst>
                          </p:cTn>
                        </p:par>
                        <p:par>
                          <p:cTn id="21" fill="hold">
                            <p:stCondLst>
                              <p:cond delay="3000"/>
                            </p:stCondLst>
                            <p:childTnLst>
                              <p:par>
                                <p:cTn id="22" presetID="22" presetClass="entr" presetSubtype="8" fill="hold" grpId="0" nodeType="afterEffect">
                                  <p:stCondLst>
                                    <p:cond delay="250"/>
                                  </p:stCondLst>
                                  <p:childTnLst>
                                    <p:set>
                                      <p:cBhvr>
                                        <p:cTn id="23" dur="1" fill="hold">
                                          <p:stCondLst>
                                            <p:cond delay="0"/>
                                          </p:stCondLst>
                                        </p:cTn>
                                        <p:tgtEl>
                                          <p:spTgt spid="3573">
                                            <p:txEl>
                                              <p:pRg st="3" end="3"/>
                                            </p:txEl>
                                          </p:spTgt>
                                        </p:tgtEl>
                                        <p:attrNameLst>
                                          <p:attrName>style.visibility</p:attrName>
                                        </p:attrNameLst>
                                      </p:cBhvr>
                                      <p:to>
                                        <p:strVal val="visible"/>
                                      </p:to>
                                    </p:set>
                                    <p:animEffect transition="in" filter="wipe(left)">
                                      <p:cBhvr>
                                        <p:cTn id="24" dur="500"/>
                                        <p:tgtEl>
                                          <p:spTgt spid="3573">
                                            <p:txEl>
                                              <p:pRg st="3" end="3"/>
                                            </p:txEl>
                                          </p:spTgt>
                                        </p:tgtEl>
                                      </p:cBhvr>
                                    </p:animEffect>
                                  </p:childTnLst>
                                </p:cTn>
                              </p:par>
                            </p:childTnLst>
                          </p:cTn>
                        </p:par>
                        <p:par>
                          <p:cTn id="25" fill="hold">
                            <p:stCondLst>
                              <p:cond delay="3750"/>
                            </p:stCondLst>
                            <p:childTnLst>
                              <p:par>
                                <p:cTn id="26" presetID="22" presetClass="entr" presetSubtype="8" fill="hold" grpId="0" nodeType="afterEffect">
                                  <p:stCondLst>
                                    <p:cond delay="250"/>
                                  </p:stCondLst>
                                  <p:childTnLst>
                                    <p:set>
                                      <p:cBhvr>
                                        <p:cTn id="27" dur="1" fill="hold">
                                          <p:stCondLst>
                                            <p:cond delay="0"/>
                                          </p:stCondLst>
                                        </p:cTn>
                                        <p:tgtEl>
                                          <p:spTgt spid="3573">
                                            <p:txEl>
                                              <p:pRg st="4" end="4"/>
                                            </p:txEl>
                                          </p:spTgt>
                                        </p:tgtEl>
                                        <p:attrNameLst>
                                          <p:attrName>style.visibility</p:attrName>
                                        </p:attrNameLst>
                                      </p:cBhvr>
                                      <p:to>
                                        <p:strVal val="visible"/>
                                      </p:to>
                                    </p:set>
                                    <p:animEffect transition="in" filter="wipe(left)">
                                      <p:cBhvr>
                                        <p:cTn id="28" dur="500"/>
                                        <p:tgtEl>
                                          <p:spTgt spid="35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2" grpId="0"/>
      <p:bldP spid="357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1"/>
        <p:cNvGrpSpPr/>
        <p:nvPr/>
      </p:nvGrpSpPr>
      <p:grpSpPr>
        <a:xfrm>
          <a:off x="0" y="0"/>
          <a:ext cx="0" cy="0"/>
          <a:chOff x="0" y="0"/>
          <a:chExt cx="0" cy="0"/>
        </a:xfrm>
      </p:grpSpPr>
      <p:sp>
        <p:nvSpPr>
          <p:cNvPr id="3572" name="Google Shape;3572;p9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dirty="0"/>
              <a:t>Recurrent Neural Network (RNN)</a:t>
            </a:r>
            <a:endParaRPr dirty="0"/>
          </a:p>
        </p:txBody>
      </p:sp>
      <p:sp>
        <p:nvSpPr>
          <p:cNvPr id="3573" name="Google Shape;3573;p91"/>
          <p:cNvSpPr txBox="1">
            <a:spLocks noGrp="1"/>
          </p:cNvSpPr>
          <p:nvPr>
            <p:ph type="body" idx="1"/>
          </p:nvPr>
        </p:nvSpPr>
        <p:spPr>
          <a:xfrm>
            <a:off x="705100" y="1600950"/>
            <a:ext cx="4259400" cy="21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To extract the handwritten amount in letters from the check, we will be using RNN (Recurrent Neural Network) to predict the multipe handwritten numbers and add them to our database.</a:t>
            </a:r>
            <a:endParaRPr dirty="0">
              <a:solidFill>
                <a:schemeClr val="dk1"/>
              </a:solidFill>
            </a:endParaRPr>
          </a:p>
        </p:txBody>
      </p:sp>
      <p:grpSp>
        <p:nvGrpSpPr>
          <p:cNvPr id="3574" name="Google Shape;3574;p91"/>
          <p:cNvGrpSpPr/>
          <p:nvPr/>
        </p:nvGrpSpPr>
        <p:grpSpPr>
          <a:xfrm>
            <a:off x="5377339" y="1420002"/>
            <a:ext cx="3046665" cy="2497101"/>
            <a:chOff x="5377339" y="1572402"/>
            <a:chExt cx="3046665" cy="2497101"/>
          </a:xfrm>
        </p:grpSpPr>
        <p:grpSp>
          <p:nvGrpSpPr>
            <p:cNvPr id="3575" name="Google Shape;3575;p91"/>
            <p:cNvGrpSpPr/>
            <p:nvPr/>
          </p:nvGrpSpPr>
          <p:grpSpPr>
            <a:xfrm>
              <a:off x="6444120" y="2782542"/>
              <a:ext cx="1979884" cy="1286961"/>
              <a:chOff x="3028945" y="2612942"/>
              <a:chExt cx="1979884" cy="1286961"/>
            </a:xfrm>
          </p:grpSpPr>
          <p:grpSp>
            <p:nvGrpSpPr>
              <p:cNvPr id="3576" name="Google Shape;3576;p91"/>
              <p:cNvGrpSpPr/>
              <p:nvPr/>
            </p:nvGrpSpPr>
            <p:grpSpPr>
              <a:xfrm>
                <a:off x="3048248" y="2612942"/>
                <a:ext cx="1960580" cy="1159377"/>
                <a:chOff x="4923200" y="1561363"/>
                <a:chExt cx="975025" cy="576575"/>
              </a:xfrm>
            </p:grpSpPr>
            <p:sp>
              <p:nvSpPr>
                <p:cNvPr id="3577" name="Google Shape;3577;p91"/>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1"/>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1"/>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1"/>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1"/>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1"/>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1"/>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1"/>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1"/>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1"/>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1"/>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1"/>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1"/>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1"/>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1"/>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1"/>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1"/>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1"/>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1"/>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1"/>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1"/>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1"/>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1"/>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1"/>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1"/>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1"/>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1"/>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1"/>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1"/>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1"/>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1"/>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1"/>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1"/>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1"/>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1"/>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1"/>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1"/>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1"/>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1"/>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1"/>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1"/>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1"/>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1"/>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1"/>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1"/>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91"/>
              <p:cNvGrpSpPr/>
              <p:nvPr/>
            </p:nvGrpSpPr>
            <p:grpSpPr>
              <a:xfrm>
                <a:off x="3028945" y="2740526"/>
                <a:ext cx="1960580" cy="1159377"/>
                <a:chOff x="4923200" y="1561363"/>
                <a:chExt cx="975025" cy="576575"/>
              </a:xfrm>
            </p:grpSpPr>
            <p:sp>
              <p:nvSpPr>
                <p:cNvPr id="3623" name="Google Shape;3623;p91"/>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1"/>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1"/>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1"/>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1"/>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1"/>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1"/>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1"/>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1"/>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1"/>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1"/>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1"/>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1"/>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1"/>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1"/>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1"/>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1"/>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1"/>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1"/>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1"/>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1"/>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1"/>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1"/>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1"/>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1"/>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1"/>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1"/>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1"/>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1"/>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1"/>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1"/>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1"/>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1"/>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1"/>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1"/>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1"/>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1"/>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1"/>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1"/>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1"/>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1"/>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1"/>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1"/>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1"/>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1"/>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91"/>
            <p:cNvGrpSpPr/>
            <p:nvPr/>
          </p:nvGrpSpPr>
          <p:grpSpPr>
            <a:xfrm>
              <a:off x="5480771" y="1572402"/>
              <a:ext cx="1945283" cy="1671880"/>
              <a:chOff x="1455055" y="2629044"/>
              <a:chExt cx="1395068" cy="1198910"/>
            </a:xfrm>
          </p:grpSpPr>
          <p:sp>
            <p:nvSpPr>
              <p:cNvPr id="3669" name="Google Shape;3669;p91"/>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1"/>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1"/>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1"/>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1"/>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1"/>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1"/>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1"/>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1"/>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1"/>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1"/>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1"/>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1"/>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1"/>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1"/>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1"/>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1"/>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1"/>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1"/>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91"/>
            <p:cNvGrpSpPr/>
            <p:nvPr/>
          </p:nvGrpSpPr>
          <p:grpSpPr>
            <a:xfrm>
              <a:off x="5377339" y="2332625"/>
              <a:ext cx="1945283" cy="1671880"/>
              <a:chOff x="1455055" y="2629044"/>
              <a:chExt cx="1395068" cy="1198910"/>
            </a:xfrm>
          </p:grpSpPr>
          <p:sp>
            <p:nvSpPr>
              <p:cNvPr id="3689" name="Google Shape;3689;p91"/>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1"/>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1"/>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1"/>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1"/>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1"/>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1"/>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1"/>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1"/>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1"/>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1"/>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1"/>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1"/>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1"/>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1"/>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1"/>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1"/>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1"/>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1"/>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9" name="Picture 138">
            <a:extLst>
              <a:ext uri="{FF2B5EF4-FFF2-40B4-BE49-F238E27FC236}">
                <a16:creationId xmlns:a16="http://schemas.microsoft.com/office/drawing/2014/main" id="{9C2CF0B9-90C2-43B2-9F6D-5864003A1631}"/>
              </a:ext>
            </a:extLst>
          </p:cNvPr>
          <p:cNvPicPr>
            <a:picLocks noChangeAspect="1"/>
          </p:cNvPicPr>
          <p:nvPr/>
        </p:nvPicPr>
        <p:blipFill>
          <a:blip r:embed="rId3"/>
          <a:stretch>
            <a:fillRect/>
          </a:stretch>
        </p:blipFill>
        <p:spPr>
          <a:xfrm>
            <a:off x="0" y="4790661"/>
            <a:ext cx="9144000" cy="352839"/>
          </a:xfrm>
          <a:prstGeom prst="rect">
            <a:avLst/>
          </a:prstGeom>
        </p:spPr>
      </p:pic>
      <p:pic>
        <p:nvPicPr>
          <p:cNvPr id="1026" name="Picture 2" descr="Recurrent Neural Networks - Manning">
            <a:extLst>
              <a:ext uri="{FF2B5EF4-FFF2-40B4-BE49-F238E27FC236}">
                <a16:creationId xmlns:a16="http://schemas.microsoft.com/office/drawing/2014/main" id="{CE3FAA7B-B22C-4633-86A3-9949DB601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248" y="2817806"/>
            <a:ext cx="2466014" cy="1233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7268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572"/>
                                        </p:tgtEl>
                                        <p:attrNameLst>
                                          <p:attrName>style.visibility</p:attrName>
                                        </p:attrNameLst>
                                      </p:cBhvr>
                                      <p:to>
                                        <p:strVal val="visible"/>
                                      </p:to>
                                    </p:set>
                                    <p:anim calcmode="lin" valueType="num">
                                      <p:cBhvr additive="base">
                                        <p:cTn id="7" dur="750" fill="hold"/>
                                        <p:tgtEl>
                                          <p:spTgt spid="3572"/>
                                        </p:tgtEl>
                                        <p:attrNameLst>
                                          <p:attrName>ppt_x</p:attrName>
                                        </p:attrNameLst>
                                      </p:cBhvr>
                                      <p:tavLst>
                                        <p:tav tm="0">
                                          <p:val>
                                            <p:strVal val="0-#ppt_w/2"/>
                                          </p:val>
                                        </p:tav>
                                        <p:tav tm="100000">
                                          <p:val>
                                            <p:strVal val="#ppt_x"/>
                                          </p:val>
                                        </p:tav>
                                      </p:tavLst>
                                    </p:anim>
                                    <p:anim calcmode="lin" valueType="num">
                                      <p:cBhvr additive="base">
                                        <p:cTn id="8" dur="750" fill="hold"/>
                                        <p:tgtEl>
                                          <p:spTgt spid="357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250"/>
                                  </p:stCondLst>
                                  <p:childTnLst>
                                    <p:set>
                                      <p:cBhvr>
                                        <p:cTn id="11" dur="1" fill="hold">
                                          <p:stCondLst>
                                            <p:cond delay="0"/>
                                          </p:stCondLst>
                                        </p:cTn>
                                        <p:tgtEl>
                                          <p:spTgt spid="3573">
                                            <p:txEl>
                                              <p:pRg st="0" end="0"/>
                                            </p:txEl>
                                          </p:spTgt>
                                        </p:tgtEl>
                                        <p:attrNameLst>
                                          <p:attrName>style.visibility</p:attrName>
                                        </p:attrNameLst>
                                      </p:cBhvr>
                                      <p:to>
                                        <p:strVal val="visible"/>
                                      </p:to>
                                    </p:set>
                                    <p:animEffect transition="in" filter="wipe(left)">
                                      <p:cBhvr>
                                        <p:cTn id="12" dur="500"/>
                                        <p:tgtEl>
                                          <p:spTgt spid="3573">
                                            <p:txEl>
                                              <p:pRg st="0" end="0"/>
                                            </p:txEl>
                                          </p:spTgt>
                                        </p:tgtEl>
                                      </p:cBhvr>
                                    </p:animEffect>
                                  </p:childTnLst>
                                </p:cTn>
                              </p:par>
                            </p:childTnLst>
                          </p:cTn>
                        </p:par>
                        <p:par>
                          <p:cTn id="13" fill="hold">
                            <p:stCondLst>
                              <p:cond delay="1500"/>
                            </p:stCondLst>
                            <p:childTnLst>
                              <p:par>
                                <p:cTn id="14" presetID="21" presetClass="entr" presetSubtype="1"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wheel(1)">
                                      <p:cBhvr>
                                        <p:cTn id="16"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2" grpId="0"/>
      <p:bldP spid="357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7"/>
        <p:cNvGrpSpPr/>
        <p:nvPr/>
      </p:nvGrpSpPr>
      <p:grpSpPr>
        <a:xfrm>
          <a:off x="0" y="0"/>
          <a:ext cx="0" cy="0"/>
          <a:chOff x="0" y="0"/>
          <a:chExt cx="0" cy="0"/>
        </a:xfrm>
      </p:grpSpPr>
      <p:sp>
        <p:nvSpPr>
          <p:cNvPr id="3199" name="Google Shape;3199;p84"/>
          <p:cNvSpPr txBox="1">
            <a:spLocks noGrp="1"/>
          </p:cNvSpPr>
          <p:nvPr>
            <p:ph type="title"/>
          </p:nvPr>
        </p:nvSpPr>
        <p:spPr>
          <a:xfrm>
            <a:off x="720000" y="831988"/>
            <a:ext cx="3061200" cy="19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conclude</a:t>
            </a:r>
            <a:br>
              <a:rPr lang="en" dirty="0"/>
            </a:br>
            <a:r>
              <a:rPr lang="en" dirty="0"/>
              <a:t>it all</a:t>
            </a:r>
            <a:endParaRPr dirty="0"/>
          </a:p>
        </p:txBody>
      </p:sp>
      <p:pic>
        <p:nvPicPr>
          <p:cNvPr id="3200" name="Google Shape;3200;p84"/>
          <p:cNvPicPr preferRelativeResize="0"/>
          <p:nvPr/>
        </p:nvPicPr>
        <p:blipFill rotWithShape="1">
          <a:blip r:embed="rId3">
            <a:alphaModFix/>
          </a:blip>
          <a:srcRect r="39798"/>
          <a:stretch/>
        </p:blipFill>
        <p:spPr>
          <a:xfrm>
            <a:off x="4019125" y="0"/>
            <a:ext cx="5124874" cy="4788774"/>
          </a:xfrm>
          <a:prstGeom prst="rect">
            <a:avLst/>
          </a:prstGeom>
          <a:noFill/>
          <a:ln>
            <a:noFill/>
          </a:ln>
        </p:spPr>
      </p:pic>
      <p:pic>
        <p:nvPicPr>
          <p:cNvPr id="7" name="Picture 12" descr="No description available.">
            <a:extLst>
              <a:ext uri="{FF2B5EF4-FFF2-40B4-BE49-F238E27FC236}">
                <a16:creationId xmlns:a16="http://schemas.microsoft.com/office/drawing/2014/main" id="{D3149B06-8AFC-498C-8196-A3264A8689EC}"/>
              </a:ext>
            </a:extLst>
          </p:cNvPr>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1200" y="0"/>
            <a:ext cx="5362799" cy="4788774"/>
          </a:xfrm>
          <a:prstGeom prst="rect">
            <a:avLst/>
          </a:prstGeom>
          <a:noFill/>
          <a:ln>
            <a:noFill/>
          </a:ln>
        </p:spPr>
      </p:pic>
      <p:pic>
        <p:nvPicPr>
          <p:cNvPr id="5" name="Picture 4">
            <a:extLst>
              <a:ext uri="{FF2B5EF4-FFF2-40B4-BE49-F238E27FC236}">
                <a16:creationId xmlns:a16="http://schemas.microsoft.com/office/drawing/2014/main" id="{27E38828-FAD8-421A-A45A-7E2BE3A376D6}"/>
              </a:ext>
            </a:extLst>
          </p:cNvPr>
          <p:cNvPicPr>
            <a:picLocks noChangeAspect="1"/>
          </p:cNvPicPr>
          <p:nvPr/>
        </p:nvPicPr>
        <p:blipFill>
          <a:blip r:embed="rId5"/>
          <a:stretch>
            <a:fillRect/>
          </a:stretch>
        </p:blipFill>
        <p:spPr>
          <a:xfrm>
            <a:off x="0" y="4790661"/>
            <a:ext cx="9144000" cy="352839"/>
          </a:xfrm>
          <a:prstGeom prst="rect">
            <a:avLst/>
          </a:prstGeom>
        </p:spPr>
      </p:pic>
    </p:spTree>
    <p:extLst>
      <p:ext uri="{BB962C8B-B14F-4D97-AF65-F5344CB8AC3E}">
        <p14:creationId xmlns:p14="http://schemas.microsoft.com/office/powerpoint/2010/main" val="18081648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99"/>
                                        </p:tgtEl>
                                        <p:attrNameLst>
                                          <p:attrName>style.visibility</p:attrName>
                                        </p:attrNameLst>
                                      </p:cBhvr>
                                      <p:to>
                                        <p:strVal val="visible"/>
                                      </p:to>
                                    </p:set>
                                    <p:animEffect transition="in" filter="wipe(left)">
                                      <p:cBhvr>
                                        <p:cTn id="7" dur="750"/>
                                        <p:tgtEl>
                                          <p:spTgt spid="3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9"/>
        <p:cNvGrpSpPr/>
        <p:nvPr/>
      </p:nvGrpSpPr>
      <p:grpSpPr>
        <a:xfrm>
          <a:off x="0" y="0"/>
          <a:ext cx="0" cy="0"/>
          <a:chOff x="0" y="0"/>
          <a:chExt cx="0" cy="0"/>
        </a:xfrm>
      </p:grpSpPr>
      <p:grpSp>
        <p:nvGrpSpPr>
          <p:cNvPr id="2810" name="Google Shape;2810;p80"/>
          <p:cNvGrpSpPr/>
          <p:nvPr/>
        </p:nvGrpSpPr>
        <p:grpSpPr>
          <a:xfrm>
            <a:off x="3388129" y="3166584"/>
            <a:ext cx="1571277" cy="1022816"/>
            <a:chOff x="6980995" y="445019"/>
            <a:chExt cx="1299328" cy="845792"/>
          </a:xfrm>
        </p:grpSpPr>
        <p:sp>
          <p:nvSpPr>
            <p:cNvPr id="2811" name="Google Shape;2811;p80"/>
            <p:cNvSpPr/>
            <p:nvPr/>
          </p:nvSpPr>
          <p:spPr>
            <a:xfrm>
              <a:off x="7256557" y="1145269"/>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0"/>
            <p:cNvSpPr/>
            <p:nvPr/>
          </p:nvSpPr>
          <p:spPr>
            <a:xfrm>
              <a:off x="7504866" y="962545"/>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0"/>
            <p:cNvSpPr/>
            <p:nvPr/>
          </p:nvSpPr>
          <p:spPr>
            <a:xfrm>
              <a:off x="7192715" y="1032597"/>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0"/>
            <p:cNvSpPr/>
            <p:nvPr/>
          </p:nvSpPr>
          <p:spPr>
            <a:xfrm>
              <a:off x="7726415" y="724199"/>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0"/>
            <p:cNvSpPr/>
            <p:nvPr/>
          </p:nvSpPr>
          <p:spPr>
            <a:xfrm>
              <a:off x="7441024" y="849872"/>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0"/>
            <p:cNvSpPr/>
            <p:nvPr/>
          </p:nvSpPr>
          <p:spPr>
            <a:xfrm>
              <a:off x="6985731" y="698287"/>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0"/>
            <p:cNvSpPr/>
            <p:nvPr/>
          </p:nvSpPr>
          <p:spPr>
            <a:xfrm>
              <a:off x="6980995" y="445019"/>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0"/>
            <p:cNvSpPr/>
            <p:nvPr/>
          </p:nvSpPr>
          <p:spPr>
            <a:xfrm>
              <a:off x="7135485" y="533344"/>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0"/>
            <p:cNvSpPr/>
            <p:nvPr/>
          </p:nvSpPr>
          <p:spPr>
            <a:xfrm>
              <a:off x="7288500" y="932612"/>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0"/>
            <p:cNvSpPr/>
            <p:nvPr/>
          </p:nvSpPr>
          <p:spPr>
            <a:xfrm>
              <a:off x="7822156" y="624259"/>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0"/>
            <p:cNvSpPr/>
            <p:nvPr/>
          </p:nvSpPr>
          <p:spPr>
            <a:xfrm>
              <a:off x="7536765" y="749932"/>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2" name="Google Shape;2822;p80"/>
          <p:cNvSpPr txBox="1">
            <a:spLocks noGrp="1"/>
          </p:cNvSpPr>
          <p:nvPr>
            <p:ph type="title"/>
          </p:nvPr>
        </p:nvSpPr>
        <p:spPr>
          <a:xfrm>
            <a:off x="720000" y="681325"/>
            <a:ext cx="6035700" cy="16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t>
            </a:r>
            <a:br>
              <a:rPr lang="en" dirty="0"/>
            </a:br>
            <a:r>
              <a:rPr lang="en" dirty="0"/>
              <a:t>Modeling &amp; Evaluation</a:t>
            </a:r>
            <a:endParaRPr dirty="0"/>
          </a:p>
        </p:txBody>
      </p:sp>
      <p:sp>
        <p:nvSpPr>
          <p:cNvPr id="2823" name="Google Shape;2823;p80"/>
          <p:cNvSpPr txBox="1">
            <a:spLocks noGrp="1"/>
          </p:cNvSpPr>
          <p:nvPr>
            <p:ph type="title" idx="2"/>
          </p:nvPr>
        </p:nvSpPr>
        <p:spPr>
          <a:xfrm>
            <a:off x="4920300" y="2698200"/>
            <a:ext cx="35037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2825" name="Google Shape;2825;p80"/>
          <p:cNvGrpSpPr/>
          <p:nvPr/>
        </p:nvGrpSpPr>
        <p:grpSpPr>
          <a:xfrm>
            <a:off x="5964273" y="742249"/>
            <a:ext cx="2459727" cy="2108357"/>
            <a:chOff x="5964273" y="589849"/>
            <a:chExt cx="2459727" cy="2108357"/>
          </a:xfrm>
        </p:grpSpPr>
        <p:grpSp>
          <p:nvGrpSpPr>
            <p:cNvPr id="2826" name="Google Shape;2826;p80"/>
            <p:cNvGrpSpPr/>
            <p:nvPr/>
          </p:nvGrpSpPr>
          <p:grpSpPr>
            <a:xfrm>
              <a:off x="5964273" y="589849"/>
              <a:ext cx="2459727" cy="2108357"/>
              <a:chOff x="1187043" y="662769"/>
              <a:chExt cx="2921985" cy="2504582"/>
            </a:xfrm>
          </p:grpSpPr>
          <p:sp>
            <p:nvSpPr>
              <p:cNvPr id="2827" name="Google Shape;2827;p80"/>
              <p:cNvSpPr/>
              <p:nvPr/>
            </p:nvSpPr>
            <p:spPr>
              <a:xfrm>
                <a:off x="1930095" y="662769"/>
                <a:ext cx="2178934" cy="2500683"/>
              </a:xfrm>
              <a:custGeom>
                <a:avLst/>
                <a:gdLst/>
                <a:ahLst/>
                <a:cxnLst/>
                <a:rect l="l" t="t" r="r" b="b"/>
                <a:pathLst>
                  <a:path w="48773" h="55975" extrusionOk="0">
                    <a:moveTo>
                      <a:pt x="24489" y="0"/>
                    </a:moveTo>
                    <a:cubicBezTo>
                      <a:pt x="24370" y="0"/>
                      <a:pt x="24261" y="27"/>
                      <a:pt x="24166" y="79"/>
                    </a:cubicBezTo>
                    <a:cubicBezTo>
                      <a:pt x="16108" y="4765"/>
                      <a:pt x="8059" y="9441"/>
                      <a:pt x="0" y="14127"/>
                    </a:cubicBezTo>
                    <a:cubicBezTo>
                      <a:pt x="400" y="15009"/>
                      <a:pt x="23767" y="55040"/>
                      <a:pt x="24240" y="55975"/>
                    </a:cubicBezTo>
                    <a:cubicBezTo>
                      <a:pt x="32298" y="51289"/>
                      <a:pt x="40357" y="46614"/>
                      <a:pt x="48415" y="41928"/>
                    </a:cubicBezTo>
                    <a:cubicBezTo>
                      <a:pt x="48636" y="41802"/>
                      <a:pt x="48772" y="41518"/>
                      <a:pt x="48772" y="41129"/>
                    </a:cubicBezTo>
                    <a:lnTo>
                      <a:pt x="48772" y="15304"/>
                    </a:lnTo>
                    <a:cubicBezTo>
                      <a:pt x="48772" y="14505"/>
                      <a:pt x="48216" y="13549"/>
                      <a:pt x="47533" y="13149"/>
                    </a:cubicBezTo>
                    <a:lnTo>
                      <a:pt x="25059" y="174"/>
                    </a:lnTo>
                    <a:cubicBezTo>
                      <a:pt x="24855" y="56"/>
                      <a:pt x="24661" y="0"/>
                      <a:pt x="24489" y="0"/>
                    </a:cubicBezTo>
                    <a:close/>
                  </a:path>
                </a:pathLst>
              </a:custGeom>
              <a:solidFill>
                <a:schemeClr val="lt1"/>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0"/>
              <p:cNvSpPr/>
              <p:nvPr/>
            </p:nvSpPr>
            <p:spPr>
              <a:xfrm>
                <a:off x="3446265" y="1856420"/>
                <a:ext cx="424859" cy="765640"/>
              </a:xfrm>
              <a:custGeom>
                <a:avLst/>
                <a:gdLst/>
                <a:ahLst/>
                <a:cxnLst/>
                <a:rect l="l" t="t" r="r" b="b"/>
                <a:pathLst>
                  <a:path w="9510" h="17138" extrusionOk="0">
                    <a:moveTo>
                      <a:pt x="5586" y="1307"/>
                    </a:moveTo>
                    <a:cubicBezTo>
                      <a:pt x="6015" y="1307"/>
                      <a:pt x="6315" y="1649"/>
                      <a:pt x="6315" y="2244"/>
                    </a:cubicBezTo>
                    <a:lnTo>
                      <a:pt x="6325" y="3746"/>
                    </a:lnTo>
                    <a:lnTo>
                      <a:pt x="3163" y="5575"/>
                    </a:lnTo>
                    <a:lnTo>
                      <a:pt x="3152" y="4073"/>
                    </a:lnTo>
                    <a:cubicBezTo>
                      <a:pt x="3152" y="3232"/>
                      <a:pt x="3740" y="2223"/>
                      <a:pt x="4466" y="1792"/>
                    </a:cubicBezTo>
                    <a:lnTo>
                      <a:pt x="5001" y="1488"/>
                    </a:lnTo>
                    <a:cubicBezTo>
                      <a:pt x="5210" y="1365"/>
                      <a:pt x="5409" y="1307"/>
                      <a:pt x="5586" y="1307"/>
                    </a:cubicBezTo>
                    <a:close/>
                    <a:moveTo>
                      <a:pt x="7746" y="4249"/>
                    </a:moveTo>
                    <a:cubicBezTo>
                      <a:pt x="8179" y="4249"/>
                      <a:pt x="8479" y="4591"/>
                      <a:pt x="8479" y="5186"/>
                    </a:cubicBezTo>
                    <a:lnTo>
                      <a:pt x="8489" y="10597"/>
                    </a:lnTo>
                    <a:cubicBezTo>
                      <a:pt x="8500" y="11437"/>
                      <a:pt x="7901" y="12446"/>
                      <a:pt x="7177" y="12866"/>
                    </a:cubicBezTo>
                    <a:lnTo>
                      <a:pt x="2354" y="15651"/>
                    </a:lnTo>
                    <a:cubicBezTo>
                      <a:pt x="2142" y="15774"/>
                      <a:pt x="1942" y="15832"/>
                      <a:pt x="1765" y="15832"/>
                    </a:cubicBezTo>
                    <a:cubicBezTo>
                      <a:pt x="1335" y="15832"/>
                      <a:pt x="1037" y="15490"/>
                      <a:pt x="1030" y="14894"/>
                    </a:cubicBezTo>
                    <a:lnTo>
                      <a:pt x="1020" y="9494"/>
                    </a:lnTo>
                    <a:cubicBezTo>
                      <a:pt x="1020" y="8653"/>
                      <a:pt x="1608" y="7634"/>
                      <a:pt x="2333" y="7214"/>
                    </a:cubicBezTo>
                    <a:lnTo>
                      <a:pt x="7156" y="4430"/>
                    </a:lnTo>
                    <a:cubicBezTo>
                      <a:pt x="7367" y="4307"/>
                      <a:pt x="7568" y="4249"/>
                      <a:pt x="7746" y="4249"/>
                    </a:cubicBezTo>
                    <a:close/>
                    <a:moveTo>
                      <a:pt x="6041" y="0"/>
                    </a:moveTo>
                    <a:cubicBezTo>
                      <a:pt x="5725" y="0"/>
                      <a:pt x="5368" y="104"/>
                      <a:pt x="4991" y="321"/>
                    </a:cubicBezTo>
                    <a:lnTo>
                      <a:pt x="4466" y="626"/>
                    </a:lnTo>
                    <a:cubicBezTo>
                      <a:pt x="3173" y="1372"/>
                      <a:pt x="2133" y="3169"/>
                      <a:pt x="2143" y="4650"/>
                    </a:cubicBezTo>
                    <a:lnTo>
                      <a:pt x="2143" y="6174"/>
                    </a:lnTo>
                    <a:cubicBezTo>
                      <a:pt x="946" y="6972"/>
                      <a:pt x="0" y="8664"/>
                      <a:pt x="0" y="10071"/>
                    </a:cubicBezTo>
                    <a:lnTo>
                      <a:pt x="21" y="15483"/>
                    </a:lnTo>
                    <a:cubicBezTo>
                      <a:pt x="21" y="16531"/>
                      <a:pt x="548" y="17138"/>
                      <a:pt x="1310" y="17138"/>
                    </a:cubicBezTo>
                    <a:cubicBezTo>
                      <a:pt x="1625" y="17138"/>
                      <a:pt x="1979" y="17035"/>
                      <a:pt x="2354" y="16817"/>
                    </a:cubicBezTo>
                    <a:lnTo>
                      <a:pt x="7187" y="14033"/>
                    </a:lnTo>
                    <a:cubicBezTo>
                      <a:pt x="8458" y="13297"/>
                      <a:pt x="9509" y="11490"/>
                      <a:pt x="9509" y="10008"/>
                    </a:cubicBezTo>
                    <a:lnTo>
                      <a:pt x="9488" y="4598"/>
                    </a:lnTo>
                    <a:cubicBezTo>
                      <a:pt x="9488" y="3554"/>
                      <a:pt x="8962" y="2954"/>
                      <a:pt x="8201" y="2954"/>
                    </a:cubicBezTo>
                    <a:cubicBezTo>
                      <a:pt x="7936" y="2954"/>
                      <a:pt x="7643" y="3027"/>
                      <a:pt x="7334" y="3179"/>
                    </a:cubicBezTo>
                    <a:lnTo>
                      <a:pt x="7334" y="1656"/>
                    </a:lnTo>
                    <a:cubicBezTo>
                      <a:pt x="7334" y="607"/>
                      <a:pt x="6807" y="0"/>
                      <a:pt x="6041" y="0"/>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0"/>
              <p:cNvSpPr/>
              <p:nvPr/>
            </p:nvSpPr>
            <p:spPr>
              <a:xfrm>
                <a:off x="3574843" y="2157312"/>
                <a:ext cx="167665" cy="287305"/>
              </a:xfrm>
              <a:custGeom>
                <a:avLst/>
                <a:gdLst/>
                <a:ahLst/>
                <a:cxnLst/>
                <a:rect l="l" t="t" r="r" b="b"/>
                <a:pathLst>
                  <a:path w="3753" h="6431" extrusionOk="0">
                    <a:moveTo>
                      <a:pt x="2261" y="1305"/>
                    </a:moveTo>
                    <a:cubicBezTo>
                      <a:pt x="2540" y="1305"/>
                      <a:pt x="2733" y="1523"/>
                      <a:pt x="2733" y="1908"/>
                    </a:cubicBezTo>
                    <a:cubicBezTo>
                      <a:pt x="2733" y="2454"/>
                      <a:pt x="2354" y="3116"/>
                      <a:pt x="1882" y="3400"/>
                    </a:cubicBezTo>
                    <a:cubicBezTo>
                      <a:pt x="1741" y="3479"/>
                      <a:pt x="1609" y="3517"/>
                      <a:pt x="1493" y="3517"/>
                    </a:cubicBezTo>
                    <a:cubicBezTo>
                      <a:pt x="1210" y="3517"/>
                      <a:pt x="1020" y="3293"/>
                      <a:pt x="1020" y="2906"/>
                    </a:cubicBezTo>
                    <a:cubicBezTo>
                      <a:pt x="1010" y="2360"/>
                      <a:pt x="1399" y="1697"/>
                      <a:pt x="1871" y="1424"/>
                    </a:cubicBezTo>
                    <a:cubicBezTo>
                      <a:pt x="2011" y="1343"/>
                      <a:pt x="2144" y="1305"/>
                      <a:pt x="2261" y="1305"/>
                    </a:cubicBezTo>
                    <a:close/>
                    <a:moveTo>
                      <a:pt x="2708" y="1"/>
                    </a:moveTo>
                    <a:cubicBezTo>
                      <a:pt x="2456" y="1"/>
                      <a:pt x="2171" y="84"/>
                      <a:pt x="1871" y="258"/>
                    </a:cubicBezTo>
                    <a:cubicBezTo>
                      <a:pt x="831" y="847"/>
                      <a:pt x="1" y="2307"/>
                      <a:pt x="1" y="3494"/>
                    </a:cubicBezTo>
                    <a:cubicBezTo>
                      <a:pt x="1" y="4327"/>
                      <a:pt x="421" y="4809"/>
                      <a:pt x="1033" y="4809"/>
                    </a:cubicBezTo>
                    <a:cubicBezTo>
                      <a:pt x="1139" y="4809"/>
                      <a:pt x="1251" y="4795"/>
                      <a:pt x="1367" y="4765"/>
                    </a:cubicBezTo>
                    <a:lnTo>
                      <a:pt x="1378" y="6079"/>
                    </a:lnTo>
                    <a:cubicBezTo>
                      <a:pt x="1378" y="6302"/>
                      <a:pt x="1488" y="6431"/>
                      <a:pt x="1653" y="6431"/>
                    </a:cubicBezTo>
                    <a:cubicBezTo>
                      <a:pt x="1721" y="6431"/>
                      <a:pt x="1799" y="6409"/>
                      <a:pt x="1882" y="6362"/>
                    </a:cubicBezTo>
                    <a:cubicBezTo>
                      <a:pt x="2165" y="6194"/>
                      <a:pt x="2386" y="5806"/>
                      <a:pt x="2386" y="5491"/>
                    </a:cubicBezTo>
                    <a:lnTo>
                      <a:pt x="2386" y="4177"/>
                    </a:lnTo>
                    <a:cubicBezTo>
                      <a:pt x="3174" y="3473"/>
                      <a:pt x="3752" y="2307"/>
                      <a:pt x="3752" y="1330"/>
                    </a:cubicBezTo>
                    <a:cubicBezTo>
                      <a:pt x="3744" y="489"/>
                      <a:pt x="3320" y="1"/>
                      <a:pt x="2708" y="1"/>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0"/>
              <p:cNvSpPr/>
              <p:nvPr/>
            </p:nvSpPr>
            <p:spPr>
              <a:xfrm>
                <a:off x="1913699" y="1289974"/>
                <a:ext cx="1115758" cy="1877378"/>
              </a:xfrm>
              <a:custGeom>
                <a:avLst/>
                <a:gdLst/>
                <a:ahLst/>
                <a:cxnLst/>
                <a:rect l="l" t="t" r="r" b="b"/>
                <a:pathLst>
                  <a:path w="24975" h="42023" extrusionOk="0">
                    <a:moveTo>
                      <a:pt x="695" y="1"/>
                    </a:moveTo>
                    <a:cubicBezTo>
                      <a:pt x="285" y="1"/>
                      <a:pt x="0" y="327"/>
                      <a:pt x="0" y="886"/>
                    </a:cubicBezTo>
                    <a:lnTo>
                      <a:pt x="0" y="26712"/>
                    </a:lnTo>
                    <a:cubicBezTo>
                      <a:pt x="0" y="27510"/>
                      <a:pt x="556" y="28477"/>
                      <a:pt x="1250" y="28876"/>
                    </a:cubicBezTo>
                    <a:lnTo>
                      <a:pt x="23724" y="41852"/>
                    </a:lnTo>
                    <a:cubicBezTo>
                      <a:pt x="23926" y="41968"/>
                      <a:pt x="24116" y="42023"/>
                      <a:pt x="24284" y="42023"/>
                    </a:cubicBezTo>
                    <a:cubicBezTo>
                      <a:pt x="24694" y="42023"/>
                      <a:pt x="24974" y="41696"/>
                      <a:pt x="24974" y="41137"/>
                    </a:cubicBezTo>
                    <a:lnTo>
                      <a:pt x="24974" y="15302"/>
                    </a:lnTo>
                    <a:cubicBezTo>
                      <a:pt x="24974" y="14513"/>
                      <a:pt x="24418" y="13547"/>
                      <a:pt x="23734" y="13147"/>
                    </a:cubicBezTo>
                    <a:lnTo>
                      <a:pt x="1250" y="172"/>
                    </a:lnTo>
                    <a:cubicBezTo>
                      <a:pt x="1051" y="56"/>
                      <a:pt x="863" y="1"/>
                      <a:pt x="695" y="1"/>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0"/>
              <p:cNvSpPr/>
              <p:nvPr/>
            </p:nvSpPr>
            <p:spPr>
              <a:xfrm>
                <a:off x="2016945" y="1956672"/>
                <a:ext cx="897967" cy="521491"/>
              </a:xfrm>
              <a:custGeom>
                <a:avLst/>
                <a:gdLst/>
                <a:ahLst/>
                <a:cxnLst/>
                <a:rect l="l" t="t" r="r" b="b"/>
                <a:pathLst>
                  <a:path w="20100" h="11673" fill="none" extrusionOk="0">
                    <a:moveTo>
                      <a:pt x="1" y="11673"/>
                    </a:moveTo>
                    <a:cubicBezTo>
                      <a:pt x="6704" y="7785"/>
                      <a:pt x="13407" y="3888"/>
                      <a:pt x="20099" y="0"/>
                    </a:cubicBezTo>
                  </a:path>
                </a:pathLst>
              </a:custGeom>
              <a:no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0"/>
              <p:cNvSpPr/>
              <p:nvPr/>
            </p:nvSpPr>
            <p:spPr>
              <a:xfrm>
                <a:off x="2007563" y="1437494"/>
                <a:ext cx="927989" cy="1582344"/>
              </a:xfrm>
              <a:custGeom>
                <a:avLst/>
                <a:gdLst/>
                <a:ahLst/>
                <a:cxnLst/>
                <a:rect l="l" t="t" r="r" b="b"/>
                <a:pathLst>
                  <a:path w="20772" h="35419" fill="none" extrusionOk="0">
                    <a:moveTo>
                      <a:pt x="0" y="725"/>
                    </a:moveTo>
                    <a:cubicBezTo>
                      <a:pt x="0" y="211"/>
                      <a:pt x="368" y="1"/>
                      <a:pt x="820" y="263"/>
                    </a:cubicBezTo>
                    <a:lnTo>
                      <a:pt x="19952" y="11306"/>
                    </a:lnTo>
                    <a:cubicBezTo>
                      <a:pt x="20393" y="11568"/>
                      <a:pt x="20762" y="12199"/>
                      <a:pt x="20762" y="12703"/>
                    </a:cubicBezTo>
                    <a:lnTo>
                      <a:pt x="20772" y="34694"/>
                    </a:lnTo>
                    <a:cubicBezTo>
                      <a:pt x="20772" y="35209"/>
                      <a:pt x="20404" y="35419"/>
                      <a:pt x="19963" y="35156"/>
                    </a:cubicBezTo>
                    <a:lnTo>
                      <a:pt x="820" y="24113"/>
                    </a:lnTo>
                    <a:cubicBezTo>
                      <a:pt x="379" y="23851"/>
                      <a:pt x="10" y="23221"/>
                      <a:pt x="10" y="22716"/>
                    </a:cubicBezTo>
                    <a:close/>
                  </a:path>
                </a:pathLst>
              </a:custGeom>
              <a:noFill/>
              <a:ln w="7350" cap="flat" cmpd="sng">
                <a:solidFill>
                  <a:srgbClr val="FF6F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0"/>
              <p:cNvSpPr/>
              <p:nvPr/>
            </p:nvSpPr>
            <p:spPr>
              <a:xfrm>
                <a:off x="1187043" y="1391969"/>
                <a:ext cx="822422" cy="1756978"/>
              </a:xfrm>
              <a:custGeom>
                <a:avLst/>
                <a:gdLst/>
                <a:ahLst/>
                <a:cxnLst/>
                <a:rect l="l" t="t" r="r" b="b"/>
                <a:pathLst>
                  <a:path w="18409" h="39328" extrusionOk="0">
                    <a:moveTo>
                      <a:pt x="18394" y="1099"/>
                    </a:moveTo>
                    <a:lnTo>
                      <a:pt x="18394" y="1099"/>
                    </a:lnTo>
                    <a:cubicBezTo>
                      <a:pt x="18399" y="1101"/>
                      <a:pt x="18404" y="1102"/>
                      <a:pt x="18408" y="1104"/>
                    </a:cubicBezTo>
                    <a:cubicBezTo>
                      <a:pt x="18404" y="1102"/>
                      <a:pt x="18399" y="1100"/>
                      <a:pt x="18394" y="1099"/>
                    </a:cubicBezTo>
                    <a:close/>
                    <a:moveTo>
                      <a:pt x="15244" y="1"/>
                    </a:moveTo>
                    <a:cubicBezTo>
                      <a:pt x="15160" y="1"/>
                      <a:pt x="15059" y="48"/>
                      <a:pt x="14951" y="147"/>
                    </a:cubicBezTo>
                    <a:lnTo>
                      <a:pt x="568" y="13827"/>
                    </a:lnTo>
                    <a:cubicBezTo>
                      <a:pt x="253" y="14121"/>
                      <a:pt x="1" y="14763"/>
                      <a:pt x="1" y="15256"/>
                    </a:cubicBezTo>
                    <a:lnTo>
                      <a:pt x="64" y="37762"/>
                    </a:lnTo>
                    <a:cubicBezTo>
                      <a:pt x="64" y="38035"/>
                      <a:pt x="148" y="38203"/>
                      <a:pt x="274" y="38245"/>
                    </a:cubicBezTo>
                    <a:cubicBezTo>
                      <a:pt x="1302" y="38602"/>
                      <a:pt x="2330" y="38969"/>
                      <a:pt x="3358" y="39326"/>
                    </a:cubicBezTo>
                    <a:lnTo>
                      <a:pt x="3358" y="39326"/>
                    </a:lnTo>
                    <a:cubicBezTo>
                      <a:pt x="3235" y="39281"/>
                      <a:pt x="3163" y="39114"/>
                      <a:pt x="3163" y="38844"/>
                    </a:cubicBezTo>
                    <a:lnTo>
                      <a:pt x="3100" y="16339"/>
                    </a:lnTo>
                    <a:cubicBezTo>
                      <a:pt x="3090" y="15855"/>
                      <a:pt x="3342" y="15214"/>
                      <a:pt x="3657" y="14920"/>
                    </a:cubicBezTo>
                    <a:lnTo>
                      <a:pt x="18040" y="1240"/>
                    </a:lnTo>
                    <a:cubicBezTo>
                      <a:pt x="18146" y="1143"/>
                      <a:pt x="18245" y="1090"/>
                      <a:pt x="18333" y="1090"/>
                    </a:cubicBezTo>
                    <a:cubicBezTo>
                      <a:pt x="18354" y="1090"/>
                      <a:pt x="18375" y="1093"/>
                      <a:pt x="18394" y="1099"/>
                    </a:cubicBezTo>
                    <a:lnTo>
                      <a:pt x="18394" y="1099"/>
                    </a:lnTo>
                    <a:cubicBezTo>
                      <a:pt x="17369" y="733"/>
                      <a:pt x="16334" y="377"/>
                      <a:pt x="15309" y="11"/>
                    </a:cubicBezTo>
                    <a:cubicBezTo>
                      <a:pt x="15288" y="4"/>
                      <a:pt x="15267" y="1"/>
                      <a:pt x="15244" y="1"/>
                    </a:cubicBezTo>
                    <a:close/>
                    <a:moveTo>
                      <a:pt x="3358" y="39326"/>
                    </a:moveTo>
                    <a:lnTo>
                      <a:pt x="3358" y="39326"/>
                    </a:lnTo>
                    <a:cubicBezTo>
                      <a:pt x="3360" y="39326"/>
                      <a:pt x="3361" y="39327"/>
                      <a:pt x="3363" y="39328"/>
                    </a:cubicBezTo>
                    <a:cubicBezTo>
                      <a:pt x="3361" y="39327"/>
                      <a:pt x="3360" y="39326"/>
                      <a:pt x="3358" y="39326"/>
                    </a:cubicBezTo>
                    <a:close/>
                  </a:path>
                </a:pathLst>
              </a:custGeom>
              <a:solidFill>
                <a:schemeClr val="lt1"/>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0"/>
              <p:cNvSpPr/>
              <p:nvPr/>
            </p:nvSpPr>
            <p:spPr>
              <a:xfrm>
                <a:off x="1325047" y="1440710"/>
                <a:ext cx="696617" cy="1708863"/>
              </a:xfrm>
              <a:custGeom>
                <a:avLst/>
                <a:gdLst/>
                <a:ahLst/>
                <a:cxnLst/>
                <a:rect l="l" t="t" r="r" b="b"/>
                <a:pathLst>
                  <a:path w="15593" h="38251" extrusionOk="0">
                    <a:moveTo>
                      <a:pt x="15245" y="1"/>
                    </a:moveTo>
                    <a:cubicBezTo>
                      <a:pt x="15159" y="1"/>
                      <a:pt x="15059" y="49"/>
                      <a:pt x="14951" y="149"/>
                    </a:cubicBezTo>
                    <a:lnTo>
                      <a:pt x="568" y="13829"/>
                    </a:lnTo>
                    <a:cubicBezTo>
                      <a:pt x="253" y="14123"/>
                      <a:pt x="1" y="14764"/>
                      <a:pt x="11" y="15248"/>
                    </a:cubicBezTo>
                    <a:lnTo>
                      <a:pt x="74" y="37753"/>
                    </a:lnTo>
                    <a:cubicBezTo>
                      <a:pt x="74" y="38076"/>
                      <a:pt x="182" y="38250"/>
                      <a:pt x="344" y="38250"/>
                    </a:cubicBezTo>
                    <a:cubicBezTo>
                      <a:pt x="430" y="38250"/>
                      <a:pt x="532" y="38201"/>
                      <a:pt x="641" y="38099"/>
                    </a:cubicBezTo>
                    <a:lnTo>
                      <a:pt x="15025" y="24420"/>
                    </a:lnTo>
                    <a:cubicBezTo>
                      <a:pt x="15340" y="24126"/>
                      <a:pt x="15593" y="23495"/>
                      <a:pt x="15582" y="23002"/>
                    </a:cubicBezTo>
                    <a:lnTo>
                      <a:pt x="15519" y="496"/>
                    </a:lnTo>
                    <a:cubicBezTo>
                      <a:pt x="15519" y="178"/>
                      <a:pt x="15409" y="1"/>
                      <a:pt x="15245" y="1"/>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0"/>
              <p:cNvSpPr/>
              <p:nvPr/>
            </p:nvSpPr>
            <p:spPr>
              <a:xfrm>
                <a:off x="1395457" y="1562363"/>
                <a:ext cx="661905" cy="1490358"/>
              </a:xfrm>
              <a:custGeom>
                <a:avLst/>
                <a:gdLst/>
                <a:ahLst/>
                <a:cxnLst/>
                <a:rect l="l" t="t" r="r" b="b"/>
                <a:pathLst>
                  <a:path w="14816" h="33360" extrusionOk="0">
                    <a:moveTo>
                      <a:pt x="14808" y="555"/>
                    </a:moveTo>
                    <a:cubicBezTo>
                      <a:pt x="14810" y="555"/>
                      <a:pt x="14813" y="556"/>
                      <a:pt x="14815" y="557"/>
                    </a:cubicBezTo>
                    <a:cubicBezTo>
                      <a:pt x="14813" y="556"/>
                      <a:pt x="14810" y="555"/>
                      <a:pt x="14808" y="555"/>
                    </a:cubicBezTo>
                    <a:close/>
                    <a:moveTo>
                      <a:pt x="13213" y="1"/>
                    </a:moveTo>
                    <a:cubicBezTo>
                      <a:pt x="13140" y="1"/>
                      <a:pt x="13056" y="44"/>
                      <a:pt x="12966" y="127"/>
                    </a:cubicBezTo>
                    <a:lnTo>
                      <a:pt x="484" y="11768"/>
                    </a:lnTo>
                    <a:cubicBezTo>
                      <a:pt x="221" y="12020"/>
                      <a:pt x="1" y="12567"/>
                      <a:pt x="1" y="12987"/>
                    </a:cubicBezTo>
                    <a:lnTo>
                      <a:pt x="116" y="32393"/>
                    </a:lnTo>
                    <a:cubicBezTo>
                      <a:pt x="116" y="32635"/>
                      <a:pt x="190" y="32782"/>
                      <a:pt x="295" y="32813"/>
                    </a:cubicBezTo>
                    <a:cubicBezTo>
                      <a:pt x="809" y="33002"/>
                      <a:pt x="1324" y="33181"/>
                      <a:pt x="1839" y="33359"/>
                    </a:cubicBezTo>
                    <a:cubicBezTo>
                      <a:pt x="1724" y="33317"/>
                      <a:pt x="1650" y="33170"/>
                      <a:pt x="1650" y="32939"/>
                    </a:cubicBezTo>
                    <a:lnTo>
                      <a:pt x="1545" y="13533"/>
                    </a:lnTo>
                    <a:cubicBezTo>
                      <a:pt x="1535" y="13102"/>
                      <a:pt x="1755" y="12556"/>
                      <a:pt x="2028" y="12304"/>
                    </a:cubicBezTo>
                    <a:lnTo>
                      <a:pt x="14500" y="673"/>
                    </a:lnTo>
                    <a:cubicBezTo>
                      <a:pt x="14596" y="585"/>
                      <a:pt x="14680" y="546"/>
                      <a:pt x="14751" y="546"/>
                    </a:cubicBezTo>
                    <a:cubicBezTo>
                      <a:pt x="14771" y="546"/>
                      <a:pt x="14790" y="549"/>
                      <a:pt x="14808" y="555"/>
                    </a:cubicBezTo>
                    <a:lnTo>
                      <a:pt x="14808" y="555"/>
                    </a:lnTo>
                    <a:cubicBezTo>
                      <a:pt x="14295" y="377"/>
                      <a:pt x="13783" y="189"/>
                      <a:pt x="13270" y="11"/>
                    </a:cubicBezTo>
                    <a:cubicBezTo>
                      <a:pt x="13252" y="4"/>
                      <a:pt x="13233" y="1"/>
                      <a:pt x="13213" y="1"/>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0"/>
              <p:cNvSpPr/>
              <p:nvPr/>
            </p:nvSpPr>
            <p:spPr>
              <a:xfrm>
                <a:off x="1463990" y="1586756"/>
                <a:ext cx="606508" cy="1466457"/>
              </a:xfrm>
              <a:custGeom>
                <a:avLst/>
                <a:gdLst/>
                <a:ahLst/>
                <a:cxnLst/>
                <a:rect l="l" t="t" r="r" b="b"/>
                <a:pathLst>
                  <a:path w="13576" h="32825" extrusionOk="0">
                    <a:moveTo>
                      <a:pt x="13220" y="0"/>
                    </a:moveTo>
                    <a:cubicBezTo>
                      <a:pt x="13146" y="0"/>
                      <a:pt x="13059" y="41"/>
                      <a:pt x="12966" y="127"/>
                    </a:cubicBezTo>
                    <a:lnTo>
                      <a:pt x="494" y="11758"/>
                    </a:lnTo>
                    <a:cubicBezTo>
                      <a:pt x="221" y="12010"/>
                      <a:pt x="1" y="12556"/>
                      <a:pt x="11" y="12987"/>
                    </a:cubicBezTo>
                    <a:lnTo>
                      <a:pt x="116" y="32393"/>
                    </a:lnTo>
                    <a:cubicBezTo>
                      <a:pt x="116" y="32670"/>
                      <a:pt x="217" y="32824"/>
                      <a:pt x="361" y="32824"/>
                    </a:cubicBezTo>
                    <a:cubicBezTo>
                      <a:pt x="435" y="32824"/>
                      <a:pt x="521" y="32784"/>
                      <a:pt x="610" y="32698"/>
                    </a:cubicBezTo>
                    <a:lnTo>
                      <a:pt x="13092" y="21067"/>
                    </a:lnTo>
                    <a:cubicBezTo>
                      <a:pt x="13365" y="20814"/>
                      <a:pt x="13575" y="20268"/>
                      <a:pt x="13575" y="19848"/>
                    </a:cubicBezTo>
                    <a:lnTo>
                      <a:pt x="13459" y="431"/>
                    </a:lnTo>
                    <a:cubicBezTo>
                      <a:pt x="13459" y="154"/>
                      <a:pt x="13363" y="0"/>
                      <a:pt x="13220" y="0"/>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80"/>
            <p:cNvGrpSpPr/>
            <p:nvPr/>
          </p:nvGrpSpPr>
          <p:grpSpPr>
            <a:xfrm>
              <a:off x="6811475" y="1531633"/>
              <a:ext cx="629072" cy="735415"/>
              <a:chOff x="2193460" y="1781543"/>
              <a:chExt cx="747293" cy="873622"/>
            </a:xfrm>
          </p:grpSpPr>
          <p:sp>
            <p:nvSpPr>
              <p:cNvPr id="2838" name="Google Shape;2838;p80"/>
              <p:cNvSpPr/>
              <p:nvPr/>
            </p:nvSpPr>
            <p:spPr>
              <a:xfrm>
                <a:off x="2249752" y="2318547"/>
                <a:ext cx="685359" cy="323581"/>
              </a:xfrm>
              <a:custGeom>
                <a:avLst/>
                <a:gdLst/>
                <a:ahLst/>
                <a:cxnLst/>
                <a:rect l="l" t="t" r="r" b="b"/>
                <a:pathLst>
                  <a:path w="15341" h="7243" extrusionOk="0">
                    <a:moveTo>
                      <a:pt x="1" y="1"/>
                    </a:moveTo>
                    <a:lnTo>
                      <a:pt x="1" y="1724"/>
                    </a:lnTo>
                    <a:cubicBezTo>
                      <a:pt x="1" y="1829"/>
                      <a:pt x="85" y="1934"/>
                      <a:pt x="232" y="2018"/>
                    </a:cubicBezTo>
                    <a:lnTo>
                      <a:pt x="8953" y="7093"/>
                    </a:lnTo>
                    <a:cubicBezTo>
                      <a:pt x="9131" y="7193"/>
                      <a:pt x="9373" y="7243"/>
                      <a:pt x="9616" y="7243"/>
                    </a:cubicBezTo>
                    <a:cubicBezTo>
                      <a:pt x="9859" y="7243"/>
                      <a:pt x="10103" y="7193"/>
                      <a:pt x="10286" y="7093"/>
                    </a:cubicBezTo>
                    <a:lnTo>
                      <a:pt x="15341" y="4161"/>
                    </a:lnTo>
                    <a:lnTo>
                      <a:pt x="15341" y="2281"/>
                    </a:lnTo>
                    <a:lnTo>
                      <a:pt x="10424" y="5118"/>
                    </a:lnTo>
                    <a:cubicBezTo>
                      <a:pt x="10192" y="5254"/>
                      <a:pt x="9898" y="5317"/>
                      <a:pt x="9604" y="5317"/>
                    </a:cubicBezTo>
                    <a:cubicBezTo>
                      <a:pt x="9320" y="5317"/>
                      <a:pt x="9026" y="5254"/>
                      <a:pt x="8795" y="5118"/>
                    </a:cubicBezTo>
                    <a:lnTo>
                      <a:pt x="74" y="54"/>
                    </a:lnTo>
                    <a:cubicBezTo>
                      <a:pt x="53" y="43"/>
                      <a:pt x="22" y="2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0"/>
              <p:cNvSpPr/>
              <p:nvPr/>
            </p:nvSpPr>
            <p:spPr>
              <a:xfrm>
                <a:off x="2249752" y="1928035"/>
                <a:ext cx="685359" cy="614951"/>
              </a:xfrm>
              <a:custGeom>
                <a:avLst/>
                <a:gdLst/>
                <a:ahLst/>
                <a:cxnLst/>
                <a:rect l="l" t="t" r="r" b="b"/>
                <a:pathLst>
                  <a:path w="15341" h="13765" extrusionOk="0">
                    <a:moveTo>
                      <a:pt x="13975" y="0"/>
                    </a:moveTo>
                    <a:lnTo>
                      <a:pt x="232" y="7943"/>
                    </a:lnTo>
                    <a:lnTo>
                      <a:pt x="232" y="7933"/>
                    </a:lnTo>
                    <a:cubicBezTo>
                      <a:pt x="158" y="7985"/>
                      <a:pt x="106" y="8027"/>
                      <a:pt x="64" y="8080"/>
                    </a:cubicBezTo>
                    <a:cubicBezTo>
                      <a:pt x="22" y="8132"/>
                      <a:pt x="1" y="8185"/>
                      <a:pt x="1" y="8237"/>
                    </a:cubicBezTo>
                    <a:cubicBezTo>
                      <a:pt x="1" y="8290"/>
                      <a:pt x="11" y="8332"/>
                      <a:pt x="43" y="8374"/>
                    </a:cubicBezTo>
                    <a:cubicBezTo>
                      <a:pt x="85" y="8437"/>
                      <a:pt x="137" y="8489"/>
                      <a:pt x="221" y="8542"/>
                    </a:cubicBezTo>
                    <a:lnTo>
                      <a:pt x="8942" y="13607"/>
                    </a:lnTo>
                    <a:cubicBezTo>
                      <a:pt x="9120" y="13712"/>
                      <a:pt x="9365" y="13764"/>
                      <a:pt x="9609" y="13764"/>
                    </a:cubicBezTo>
                    <a:cubicBezTo>
                      <a:pt x="9853" y="13764"/>
                      <a:pt x="10098" y="13712"/>
                      <a:pt x="10276" y="13607"/>
                    </a:cubicBezTo>
                    <a:lnTo>
                      <a:pt x="15341" y="10686"/>
                    </a:lnTo>
                    <a:lnTo>
                      <a:pt x="15341" y="9488"/>
                    </a:lnTo>
                    <a:lnTo>
                      <a:pt x="11222" y="11863"/>
                    </a:lnTo>
                    <a:cubicBezTo>
                      <a:pt x="11148" y="11905"/>
                      <a:pt x="11064" y="11927"/>
                      <a:pt x="10979" y="11927"/>
                    </a:cubicBezTo>
                    <a:cubicBezTo>
                      <a:pt x="10919" y="11927"/>
                      <a:pt x="10858" y="11916"/>
                      <a:pt x="10802" y="11894"/>
                    </a:cubicBezTo>
                    <a:cubicBezTo>
                      <a:pt x="10455" y="11736"/>
                      <a:pt x="10040" y="11657"/>
                      <a:pt x="9624" y="11657"/>
                    </a:cubicBezTo>
                    <a:cubicBezTo>
                      <a:pt x="9207" y="11657"/>
                      <a:pt x="8789" y="11736"/>
                      <a:pt x="8437" y="11894"/>
                    </a:cubicBezTo>
                    <a:cubicBezTo>
                      <a:pt x="8354" y="11925"/>
                      <a:pt x="8291" y="11939"/>
                      <a:pt x="8235" y="11939"/>
                    </a:cubicBezTo>
                    <a:cubicBezTo>
                      <a:pt x="8158" y="11939"/>
                      <a:pt x="8097" y="11911"/>
                      <a:pt x="8017" y="11863"/>
                    </a:cubicBezTo>
                    <a:lnTo>
                      <a:pt x="3384" y="9173"/>
                    </a:lnTo>
                    <a:cubicBezTo>
                      <a:pt x="3247" y="9089"/>
                      <a:pt x="3205" y="9036"/>
                      <a:pt x="3342" y="8921"/>
                    </a:cubicBezTo>
                    <a:cubicBezTo>
                      <a:pt x="3783" y="8595"/>
                      <a:pt x="3856" y="8153"/>
                      <a:pt x="3573" y="7786"/>
                    </a:cubicBezTo>
                    <a:cubicBezTo>
                      <a:pt x="3541" y="7733"/>
                      <a:pt x="3499" y="7691"/>
                      <a:pt x="3457" y="7649"/>
                    </a:cubicBezTo>
                    <a:cubicBezTo>
                      <a:pt x="3426" y="7618"/>
                      <a:pt x="3384" y="7586"/>
                      <a:pt x="3342" y="7555"/>
                    </a:cubicBezTo>
                    <a:cubicBezTo>
                      <a:pt x="3331" y="7544"/>
                      <a:pt x="3331" y="7534"/>
                      <a:pt x="3321" y="7523"/>
                    </a:cubicBezTo>
                    <a:cubicBezTo>
                      <a:pt x="3258" y="7460"/>
                      <a:pt x="3279" y="7376"/>
                      <a:pt x="3384" y="7313"/>
                    </a:cubicBezTo>
                    <a:lnTo>
                      <a:pt x="14909" y="662"/>
                    </a:lnTo>
                    <a:cubicBezTo>
                      <a:pt x="14804" y="525"/>
                      <a:pt x="14668" y="410"/>
                      <a:pt x="14531" y="326"/>
                    </a:cubicBezTo>
                    <a:lnTo>
                      <a:pt x="13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0"/>
              <p:cNvSpPr/>
              <p:nvPr/>
            </p:nvSpPr>
            <p:spPr>
              <a:xfrm>
                <a:off x="2687264" y="2066575"/>
                <a:ext cx="247857" cy="219399"/>
              </a:xfrm>
              <a:custGeom>
                <a:avLst/>
                <a:gdLst/>
                <a:ahLst/>
                <a:cxnLst/>
                <a:rect l="l" t="t" r="r" b="b"/>
                <a:pathLst>
                  <a:path w="5548" h="4911" extrusionOk="0">
                    <a:moveTo>
                      <a:pt x="4532" y="1"/>
                    </a:moveTo>
                    <a:cubicBezTo>
                      <a:pt x="3440" y="1"/>
                      <a:pt x="2346" y="243"/>
                      <a:pt x="1513" y="723"/>
                    </a:cubicBezTo>
                    <a:cubicBezTo>
                      <a:pt x="357" y="1386"/>
                      <a:pt x="0" y="2331"/>
                      <a:pt x="441" y="3172"/>
                    </a:cubicBezTo>
                    <a:cubicBezTo>
                      <a:pt x="462" y="3214"/>
                      <a:pt x="493" y="3266"/>
                      <a:pt x="515" y="3308"/>
                    </a:cubicBezTo>
                    <a:cubicBezTo>
                      <a:pt x="546" y="3350"/>
                      <a:pt x="578" y="3392"/>
                      <a:pt x="609" y="3445"/>
                    </a:cubicBezTo>
                    <a:cubicBezTo>
                      <a:pt x="820" y="3718"/>
                      <a:pt x="1103" y="3970"/>
                      <a:pt x="1492" y="4191"/>
                    </a:cubicBezTo>
                    <a:cubicBezTo>
                      <a:pt x="2312" y="4672"/>
                      <a:pt x="3393" y="4911"/>
                      <a:pt x="4477" y="4911"/>
                    </a:cubicBezTo>
                    <a:cubicBezTo>
                      <a:pt x="4837" y="4911"/>
                      <a:pt x="5197" y="4884"/>
                      <a:pt x="5548" y="4832"/>
                    </a:cubicBezTo>
                    <a:lnTo>
                      <a:pt x="5548" y="3340"/>
                    </a:lnTo>
                    <a:cubicBezTo>
                      <a:pt x="5232" y="3487"/>
                      <a:pt x="4917" y="3592"/>
                      <a:pt x="4906" y="3602"/>
                    </a:cubicBezTo>
                    <a:lnTo>
                      <a:pt x="4518" y="3319"/>
                    </a:lnTo>
                    <a:cubicBezTo>
                      <a:pt x="4539" y="3308"/>
                      <a:pt x="4896" y="3161"/>
                      <a:pt x="5190" y="3004"/>
                    </a:cubicBezTo>
                    <a:lnTo>
                      <a:pt x="4738" y="2678"/>
                    </a:lnTo>
                    <a:lnTo>
                      <a:pt x="4581" y="2552"/>
                    </a:lnTo>
                    <a:cubicBezTo>
                      <a:pt x="4497" y="2573"/>
                      <a:pt x="4402" y="2594"/>
                      <a:pt x="4318" y="2605"/>
                    </a:cubicBezTo>
                    <a:cubicBezTo>
                      <a:pt x="4129" y="2657"/>
                      <a:pt x="3961" y="2689"/>
                      <a:pt x="3804" y="2699"/>
                    </a:cubicBezTo>
                    <a:cubicBezTo>
                      <a:pt x="3752" y="2704"/>
                      <a:pt x="3701" y="2707"/>
                      <a:pt x="3652" y="2707"/>
                    </a:cubicBezTo>
                    <a:cubicBezTo>
                      <a:pt x="3512" y="2707"/>
                      <a:pt x="3382" y="2685"/>
                      <a:pt x="3257" y="2647"/>
                    </a:cubicBezTo>
                    <a:cubicBezTo>
                      <a:pt x="3152" y="2626"/>
                      <a:pt x="3057" y="2584"/>
                      <a:pt x="2963" y="2521"/>
                    </a:cubicBezTo>
                    <a:cubicBezTo>
                      <a:pt x="2396" y="2194"/>
                      <a:pt x="2522" y="1837"/>
                      <a:pt x="3078" y="1512"/>
                    </a:cubicBezTo>
                    <a:lnTo>
                      <a:pt x="3131" y="1480"/>
                    </a:lnTo>
                    <a:lnTo>
                      <a:pt x="2637" y="1102"/>
                    </a:lnTo>
                    <a:lnTo>
                      <a:pt x="2942" y="924"/>
                    </a:lnTo>
                    <a:lnTo>
                      <a:pt x="3456" y="1312"/>
                    </a:lnTo>
                    <a:cubicBezTo>
                      <a:pt x="3772" y="1165"/>
                      <a:pt x="4077" y="1060"/>
                      <a:pt x="4087" y="1050"/>
                    </a:cubicBezTo>
                    <a:lnTo>
                      <a:pt x="4486" y="1333"/>
                    </a:lnTo>
                    <a:cubicBezTo>
                      <a:pt x="4465" y="1333"/>
                      <a:pt x="4150" y="1491"/>
                      <a:pt x="3877" y="1627"/>
                    </a:cubicBezTo>
                    <a:lnTo>
                      <a:pt x="4465" y="2058"/>
                    </a:lnTo>
                    <a:cubicBezTo>
                      <a:pt x="4817" y="1951"/>
                      <a:pt x="5079" y="1900"/>
                      <a:pt x="5306" y="1900"/>
                    </a:cubicBezTo>
                    <a:cubicBezTo>
                      <a:pt x="5391" y="1900"/>
                      <a:pt x="5470" y="1907"/>
                      <a:pt x="5548" y="1921"/>
                    </a:cubicBezTo>
                    <a:lnTo>
                      <a:pt x="5548" y="72"/>
                    </a:lnTo>
                    <a:cubicBezTo>
                      <a:pt x="5215" y="25"/>
                      <a:pt x="4874" y="1"/>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0"/>
              <p:cNvSpPr/>
              <p:nvPr/>
            </p:nvSpPr>
            <p:spPr>
              <a:xfrm>
                <a:off x="2236617" y="1920485"/>
                <a:ext cx="698494" cy="734680"/>
              </a:xfrm>
              <a:custGeom>
                <a:avLst/>
                <a:gdLst/>
                <a:ahLst/>
                <a:cxnLst/>
                <a:rect l="l" t="t" r="r" b="b"/>
                <a:pathLst>
                  <a:path w="15635" h="16445" extrusionOk="0">
                    <a:moveTo>
                      <a:pt x="13975" y="1"/>
                    </a:moveTo>
                    <a:lnTo>
                      <a:pt x="379" y="7850"/>
                    </a:lnTo>
                    <a:cubicBezTo>
                      <a:pt x="137" y="7997"/>
                      <a:pt x="1" y="8196"/>
                      <a:pt x="1" y="8406"/>
                    </a:cubicBezTo>
                    <a:lnTo>
                      <a:pt x="1" y="8417"/>
                    </a:lnTo>
                    <a:lnTo>
                      <a:pt x="1" y="8627"/>
                    </a:lnTo>
                    <a:lnTo>
                      <a:pt x="1" y="10634"/>
                    </a:lnTo>
                    <a:cubicBezTo>
                      <a:pt x="1" y="10855"/>
                      <a:pt x="137" y="11044"/>
                      <a:pt x="379" y="11191"/>
                    </a:cubicBezTo>
                    <a:lnTo>
                      <a:pt x="9099" y="16255"/>
                    </a:lnTo>
                    <a:cubicBezTo>
                      <a:pt x="9320" y="16381"/>
                      <a:pt x="9614" y="16444"/>
                      <a:pt x="9908" y="16444"/>
                    </a:cubicBezTo>
                    <a:cubicBezTo>
                      <a:pt x="10202" y="16444"/>
                      <a:pt x="10496" y="16381"/>
                      <a:pt x="10728" y="16255"/>
                    </a:cubicBezTo>
                    <a:lnTo>
                      <a:pt x="15635" y="13418"/>
                    </a:lnTo>
                    <a:lnTo>
                      <a:pt x="15635" y="13250"/>
                    </a:lnTo>
                    <a:lnTo>
                      <a:pt x="15635" y="13071"/>
                    </a:lnTo>
                    <a:lnTo>
                      <a:pt x="10580" y="16003"/>
                    </a:lnTo>
                    <a:cubicBezTo>
                      <a:pt x="10397" y="16103"/>
                      <a:pt x="10153" y="16153"/>
                      <a:pt x="9910" y="16153"/>
                    </a:cubicBezTo>
                    <a:cubicBezTo>
                      <a:pt x="9667" y="16153"/>
                      <a:pt x="9425" y="16103"/>
                      <a:pt x="9247" y="16003"/>
                    </a:cubicBezTo>
                    <a:lnTo>
                      <a:pt x="526" y="10928"/>
                    </a:lnTo>
                    <a:cubicBezTo>
                      <a:pt x="379" y="10844"/>
                      <a:pt x="295" y="10739"/>
                      <a:pt x="295" y="10634"/>
                    </a:cubicBezTo>
                    <a:lnTo>
                      <a:pt x="295" y="8911"/>
                    </a:lnTo>
                    <a:cubicBezTo>
                      <a:pt x="316" y="8932"/>
                      <a:pt x="347" y="8953"/>
                      <a:pt x="368" y="8964"/>
                    </a:cubicBezTo>
                    <a:lnTo>
                      <a:pt x="9089" y="14028"/>
                    </a:lnTo>
                    <a:cubicBezTo>
                      <a:pt x="9320" y="14164"/>
                      <a:pt x="9614" y="14227"/>
                      <a:pt x="9898" y="14227"/>
                    </a:cubicBezTo>
                    <a:cubicBezTo>
                      <a:pt x="10192" y="14227"/>
                      <a:pt x="10486" y="14164"/>
                      <a:pt x="10718" y="14028"/>
                    </a:cubicBezTo>
                    <a:lnTo>
                      <a:pt x="15635" y="11191"/>
                    </a:lnTo>
                    <a:lnTo>
                      <a:pt x="15635" y="11023"/>
                    </a:lnTo>
                    <a:lnTo>
                      <a:pt x="15635" y="10855"/>
                    </a:lnTo>
                    <a:lnTo>
                      <a:pt x="10570" y="13776"/>
                    </a:lnTo>
                    <a:cubicBezTo>
                      <a:pt x="10392" y="13881"/>
                      <a:pt x="10147" y="13933"/>
                      <a:pt x="9903" y="13933"/>
                    </a:cubicBezTo>
                    <a:cubicBezTo>
                      <a:pt x="9659" y="13933"/>
                      <a:pt x="9414" y="13881"/>
                      <a:pt x="9236" y="13776"/>
                    </a:cubicBezTo>
                    <a:lnTo>
                      <a:pt x="515" y="8711"/>
                    </a:lnTo>
                    <a:cubicBezTo>
                      <a:pt x="431" y="8658"/>
                      <a:pt x="379" y="8606"/>
                      <a:pt x="337" y="8543"/>
                    </a:cubicBezTo>
                    <a:cubicBezTo>
                      <a:pt x="305" y="8501"/>
                      <a:pt x="295" y="8459"/>
                      <a:pt x="295" y="8406"/>
                    </a:cubicBezTo>
                    <a:cubicBezTo>
                      <a:pt x="295" y="8354"/>
                      <a:pt x="316" y="8301"/>
                      <a:pt x="358" y="8249"/>
                    </a:cubicBezTo>
                    <a:cubicBezTo>
                      <a:pt x="400" y="8196"/>
                      <a:pt x="452" y="8154"/>
                      <a:pt x="526" y="8102"/>
                    </a:cubicBezTo>
                    <a:lnTo>
                      <a:pt x="526" y="8112"/>
                    </a:lnTo>
                    <a:lnTo>
                      <a:pt x="14269" y="169"/>
                    </a:lnTo>
                    <a:lnTo>
                      <a:pt x="14122" y="85"/>
                    </a:lnTo>
                    <a:lnTo>
                      <a:pt x="139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0"/>
              <p:cNvSpPr/>
              <p:nvPr/>
            </p:nvSpPr>
            <p:spPr>
              <a:xfrm>
                <a:off x="2392894" y="1957610"/>
                <a:ext cx="542220" cy="503800"/>
              </a:xfrm>
              <a:custGeom>
                <a:avLst/>
                <a:gdLst/>
                <a:ahLst/>
                <a:cxnLst/>
                <a:rect l="l" t="t" r="r" b="b"/>
                <a:pathLst>
                  <a:path w="12137" h="11277" extrusionOk="0">
                    <a:moveTo>
                      <a:pt x="5113" y="7452"/>
                    </a:moveTo>
                    <a:cubicBezTo>
                      <a:pt x="5507" y="7452"/>
                      <a:pt x="5901" y="7539"/>
                      <a:pt x="6200" y="7712"/>
                    </a:cubicBezTo>
                    <a:cubicBezTo>
                      <a:pt x="6799" y="8059"/>
                      <a:pt x="6799" y="8626"/>
                      <a:pt x="6190" y="8973"/>
                    </a:cubicBezTo>
                    <a:cubicBezTo>
                      <a:pt x="5890" y="9146"/>
                      <a:pt x="5496" y="9233"/>
                      <a:pt x="5102" y="9233"/>
                    </a:cubicBezTo>
                    <a:cubicBezTo>
                      <a:pt x="4708" y="9233"/>
                      <a:pt x="4314" y="9146"/>
                      <a:pt x="4015" y="8973"/>
                    </a:cubicBezTo>
                    <a:cubicBezTo>
                      <a:pt x="3416" y="8626"/>
                      <a:pt x="3426" y="8059"/>
                      <a:pt x="4025" y="7712"/>
                    </a:cubicBezTo>
                    <a:cubicBezTo>
                      <a:pt x="4325" y="7539"/>
                      <a:pt x="4719" y="7452"/>
                      <a:pt x="5113" y="7452"/>
                    </a:cubicBezTo>
                    <a:close/>
                    <a:moveTo>
                      <a:pt x="11705" y="0"/>
                    </a:moveTo>
                    <a:lnTo>
                      <a:pt x="180" y="6651"/>
                    </a:lnTo>
                    <a:cubicBezTo>
                      <a:pt x="75" y="6714"/>
                      <a:pt x="54" y="6798"/>
                      <a:pt x="117" y="6861"/>
                    </a:cubicBezTo>
                    <a:cubicBezTo>
                      <a:pt x="127" y="6872"/>
                      <a:pt x="127" y="6882"/>
                      <a:pt x="138" y="6893"/>
                    </a:cubicBezTo>
                    <a:cubicBezTo>
                      <a:pt x="180" y="6924"/>
                      <a:pt x="222" y="6956"/>
                      <a:pt x="253" y="6987"/>
                    </a:cubicBezTo>
                    <a:cubicBezTo>
                      <a:pt x="295" y="7029"/>
                      <a:pt x="337" y="7071"/>
                      <a:pt x="369" y="7124"/>
                    </a:cubicBezTo>
                    <a:cubicBezTo>
                      <a:pt x="652" y="7491"/>
                      <a:pt x="579" y="7933"/>
                      <a:pt x="138" y="8259"/>
                    </a:cubicBezTo>
                    <a:cubicBezTo>
                      <a:pt x="1" y="8374"/>
                      <a:pt x="43" y="8427"/>
                      <a:pt x="180" y="8511"/>
                    </a:cubicBezTo>
                    <a:lnTo>
                      <a:pt x="4813" y="11201"/>
                    </a:lnTo>
                    <a:cubicBezTo>
                      <a:pt x="4893" y="11249"/>
                      <a:pt x="4954" y="11277"/>
                      <a:pt x="5031" y="11277"/>
                    </a:cubicBezTo>
                    <a:cubicBezTo>
                      <a:pt x="5087" y="11277"/>
                      <a:pt x="5150" y="11263"/>
                      <a:pt x="5233" y="11232"/>
                    </a:cubicBezTo>
                    <a:cubicBezTo>
                      <a:pt x="5585" y="11074"/>
                      <a:pt x="6003" y="10995"/>
                      <a:pt x="6420" y="10995"/>
                    </a:cubicBezTo>
                    <a:cubicBezTo>
                      <a:pt x="6836" y="10995"/>
                      <a:pt x="7251" y="11074"/>
                      <a:pt x="7598" y="11232"/>
                    </a:cubicBezTo>
                    <a:cubicBezTo>
                      <a:pt x="7654" y="11254"/>
                      <a:pt x="7715" y="11265"/>
                      <a:pt x="7775" y="11265"/>
                    </a:cubicBezTo>
                    <a:cubicBezTo>
                      <a:pt x="7860" y="11265"/>
                      <a:pt x="7944" y="11243"/>
                      <a:pt x="8018" y="11201"/>
                    </a:cubicBezTo>
                    <a:lnTo>
                      <a:pt x="12137" y="8826"/>
                    </a:lnTo>
                    <a:lnTo>
                      <a:pt x="12137" y="7271"/>
                    </a:lnTo>
                    <a:cubicBezTo>
                      <a:pt x="11786" y="7323"/>
                      <a:pt x="11426" y="7350"/>
                      <a:pt x="11066" y="7350"/>
                    </a:cubicBezTo>
                    <a:cubicBezTo>
                      <a:pt x="9982" y="7350"/>
                      <a:pt x="8901" y="7111"/>
                      <a:pt x="8081" y="6630"/>
                    </a:cubicBezTo>
                    <a:cubicBezTo>
                      <a:pt x="7692" y="6409"/>
                      <a:pt x="7409" y="6157"/>
                      <a:pt x="7198" y="5884"/>
                    </a:cubicBezTo>
                    <a:cubicBezTo>
                      <a:pt x="7167" y="5831"/>
                      <a:pt x="7135" y="5789"/>
                      <a:pt x="7104" y="5747"/>
                    </a:cubicBezTo>
                    <a:cubicBezTo>
                      <a:pt x="7082" y="5705"/>
                      <a:pt x="7051" y="5653"/>
                      <a:pt x="7030" y="5611"/>
                    </a:cubicBezTo>
                    <a:cubicBezTo>
                      <a:pt x="6589" y="4770"/>
                      <a:pt x="6946" y="3825"/>
                      <a:pt x="8102" y="3162"/>
                    </a:cubicBezTo>
                    <a:cubicBezTo>
                      <a:pt x="8935" y="2682"/>
                      <a:pt x="10029" y="2440"/>
                      <a:pt x="11121" y="2440"/>
                    </a:cubicBezTo>
                    <a:cubicBezTo>
                      <a:pt x="11463" y="2440"/>
                      <a:pt x="11804" y="2464"/>
                      <a:pt x="12137" y="2511"/>
                    </a:cubicBezTo>
                    <a:lnTo>
                      <a:pt x="12137" y="1061"/>
                    </a:lnTo>
                    <a:cubicBezTo>
                      <a:pt x="12137" y="715"/>
                      <a:pt x="11969" y="305"/>
                      <a:pt x="11705" y="0"/>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0"/>
              <p:cNvSpPr/>
              <p:nvPr/>
            </p:nvSpPr>
            <p:spPr>
              <a:xfrm>
                <a:off x="2545507" y="2290490"/>
                <a:ext cx="151180" cy="79611"/>
              </a:xfrm>
              <a:custGeom>
                <a:avLst/>
                <a:gdLst/>
                <a:ahLst/>
                <a:cxnLst/>
                <a:rect l="l" t="t" r="r" b="b"/>
                <a:pathLst>
                  <a:path w="3384" h="1782" extrusionOk="0">
                    <a:moveTo>
                      <a:pt x="1697" y="1"/>
                    </a:moveTo>
                    <a:cubicBezTo>
                      <a:pt x="1303" y="1"/>
                      <a:pt x="909" y="88"/>
                      <a:pt x="609" y="261"/>
                    </a:cubicBezTo>
                    <a:cubicBezTo>
                      <a:pt x="10" y="608"/>
                      <a:pt x="0" y="1175"/>
                      <a:pt x="599" y="1522"/>
                    </a:cubicBezTo>
                    <a:cubicBezTo>
                      <a:pt x="898" y="1695"/>
                      <a:pt x="1292" y="1782"/>
                      <a:pt x="1686" y="1782"/>
                    </a:cubicBezTo>
                    <a:cubicBezTo>
                      <a:pt x="2080" y="1782"/>
                      <a:pt x="2474" y="1695"/>
                      <a:pt x="2774" y="1522"/>
                    </a:cubicBezTo>
                    <a:cubicBezTo>
                      <a:pt x="3383" y="1175"/>
                      <a:pt x="3383" y="608"/>
                      <a:pt x="2784" y="261"/>
                    </a:cubicBezTo>
                    <a:cubicBezTo>
                      <a:pt x="2485" y="88"/>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0"/>
              <p:cNvSpPr/>
              <p:nvPr/>
            </p:nvSpPr>
            <p:spPr>
              <a:xfrm>
                <a:off x="2794263" y="2107811"/>
                <a:ext cx="140860" cy="77020"/>
              </a:xfrm>
              <a:custGeom>
                <a:avLst/>
                <a:gdLst/>
                <a:ahLst/>
                <a:cxnLst/>
                <a:rect l="l" t="t" r="r" b="b"/>
                <a:pathLst>
                  <a:path w="3153" h="1724" extrusionOk="0">
                    <a:moveTo>
                      <a:pt x="1166" y="872"/>
                    </a:moveTo>
                    <a:lnTo>
                      <a:pt x="1671" y="1250"/>
                    </a:lnTo>
                    <a:cubicBezTo>
                      <a:pt x="1502" y="1294"/>
                      <a:pt x="1385" y="1315"/>
                      <a:pt x="1293" y="1315"/>
                    </a:cubicBezTo>
                    <a:cubicBezTo>
                      <a:pt x="1207" y="1315"/>
                      <a:pt x="1143" y="1297"/>
                      <a:pt x="1082" y="1261"/>
                    </a:cubicBezTo>
                    <a:cubicBezTo>
                      <a:pt x="914" y="1166"/>
                      <a:pt x="925" y="1030"/>
                      <a:pt x="1166" y="872"/>
                    </a:cubicBezTo>
                    <a:close/>
                    <a:moveTo>
                      <a:pt x="547" y="1"/>
                    </a:moveTo>
                    <a:lnTo>
                      <a:pt x="242" y="179"/>
                    </a:lnTo>
                    <a:lnTo>
                      <a:pt x="736" y="557"/>
                    </a:lnTo>
                    <a:lnTo>
                      <a:pt x="683" y="589"/>
                    </a:lnTo>
                    <a:cubicBezTo>
                      <a:pt x="127" y="914"/>
                      <a:pt x="1" y="1271"/>
                      <a:pt x="568" y="1598"/>
                    </a:cubicBezTo>
                    <a:cubicBezTo>
                      <a:pt x="662" y="1661"/>
                      <a:pt x="757" y="1703"/>
                      <a:pt x="862" y="1724"/>
                    </a:cubicBezTo>
                    <a:cubicBezTo>
                      <a:pt x="1619" y="1587"/>
                      <a:pt x="2385" y="1440"/>
                      <a:pt x="3153" y="1303"/>
                    </a:cubicBezTo>
                    <a:lnTo>
                      <a:pt x="3153" y="998"/>
                    </a:lnTo>
                    <a:cubicBezTo>
                      <a:pt x="3075" y="984"/>
                      <a:pt x="2996" y="977"/>
                      <a:pt x="2911" y="977"/>
                    </a:cubicBezTo>
                    <a:cubicBezTo>
                      <a:pt x="2684" y="977"/>
                      <a:pt x="2422" y="1028"/>
                      <a:pt x="2070" y="1135"/>
                    </a:cubicBezTo>
                    <a:lnTo>
                      <a:pt x="1482" y="704"/>
                    </a:lnTo>
                    <a:cubicBezTo>
                      <a:pt x="1755" y="568"/>
                      <a:pt x="2070" y="410"/>
                      <a:pt x="2091" y="410"/>
                    </a:cubicBezTo>
                    <a:lnTo>
                      <a:pt x="1692" y="127"/>
                    </a:lnTo>
                    <a:cubicBezTo>
                      <a:pt x="1682" y="137"/>
                      <a:pt x="1377" y="242"/>
                      <a:pt x="1061" y="389"/>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0"/>
              <p:cNvSpPr/>
              <p:nvPr/>
            </p:nvSpPr>
            <p:spPr>
              <a:xfrm>
                <a:off x="2832774" y="2166023"/>
                <a:ext cx="107979" cy="61517"/>
              </a:xfrm>
              <a:custGeom>
                <a:avLst/>
                <a:gdLst/>
                <a:ahLst/>
                <a:cxnLst/>
                <a:rect l="l" t="t" r="r" b="b"/>
                <a:pathLst>
                  <a:path w="2417" h="1377" extrusionOk="0">
                    <a:moveTo>
                      <a:pt x="2291" y="0"/>
                    </a:moveTo>
                    <a:cubicBezTo>
                      <a:pt x="1523" y="137"/>
                      <a:pt x="757" y="284"/>
                      <a:pt x="0" y="421"/>
                    </a:cubicBezTo>
                    <a:cubicBezTo>
                      <a:pt x="125" y="459"/>
                      <a:pt x="255" y="481"/>
                      <a:pt x="395" y="481"/>
                    </a:cubicBezTo>
                    <a:cubicBezTo>
                      <a:pt x="444" y="481"/>
                      <a:pt x="495" y="478"/>
                      <a:pt x="547" y="473"/>
                    </a:cubicBezTo>
                    <a:cubicBezTo>
                      <a:pt x="704" y="463"/>
                      <a:pt x="872" y="431"/>
                      <a:pt x="1061" y="379"/>
                    </a:cubicBezTo>
                    <a:cubicBezTo>
                      <a:pt x="1145" y="368"/>
                      <a:pt x="1240" y="347"/>
                      <a:pt x="1324" y="326"/>
                    </a:cubicBezTo>
                    <a:lnTo>
                      <a:pt x="1481" y="452"/>
                    </a:lnTo>
                    <a:lnTo>
                      <a:pt x="1933" y="778"/>
                    </a:lnTo>
                    <a:cubicBezTo>
                      <a:pt x="1639" y="935"/>
                      <a:pt x="1282" y="1082"/>
                      <a:pt x="1261" y="1093"/>
                    </a:cubicBezTo>
                    <a:lnTo>
                      <a:pt x="1649" y="1376"/>
                    </a:lnTo>
                    <a:cubicBezTo>
                      <a:pt x="1660" y="1366"/>
                      <a:pt x="1975" y="1261"/>
                      <a:pt x="2291" y="1114"/>
                    </a:cubicBezTo>
                    <a:lnTo>
                      <a:pt x="2291" y="568"/>
                    </a:lnTo>
                    <a:cubicBezTo>
                      <a:pt x="2406" y="473"/>
                      <a:pt x="2417" y="379"/>
                      <a:pt x="2343" y="295"/>
                    </a:cubicBezTo>
                    <a:cubicBezTo>
                      <a:pt x="2322" y="274"/>
                      <a:pt x="2312" y="263"/>
                      <a:pt x="2291" y="253"/>
                    </a:cubicBezTo>
                    <a:lnTo>
                      <a:pt x="2291" y="147"/>
                    </a:lnTo>
                    <a:lnTo>
                      <a:pt x="2291" y="0"/>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0"/>
              <p:cNvSpPr/>
              <p:nvPr/>
            </p:nvSpPr>
            <p:spPr>
              <a:xfrm>
                <a:off x="2835097" y="2146768"/>
                <a:ext cx="33819" cy="19791"/>
              </a:xfrm>
              <a:custGeom>
                <a:avLst/>
                <a:gdLst/>
                <a:ahLst/>
                <a:cxnLst/>
                <a:rect l="l" t="t" r="r" b="b"/>
                <a:pathLst>
                  <a:path w="757" h="443" extrusionOk="0">
                    <a:moveTo>
                      <a:pt x="252" y="0"/>
                    </a:moveTo>
                    <a:cubicBezTo>
                      <a:pt x="11" y="158"/>
                      <a:pt x="0" y="294"/>
                      <a:pt x="168" y="389"/>
                    </a:cubicBezTo>
                    <a:cubicBezTo>
                      <a:pt x="229" y="425"/>
                      <a:pt x="293" y="443"/>
                      <a:pt x="379" y="443"/>
                    </a:cubicBezTo>
                    <a:cubicBezTo>
                      <a:pt x="471" y="443"/>
                      <a:pt x="588" y="422"/>
                      <a:pt x="757" y="378"/>
                    </a:cubicBezTo>
                    <a:lnTo>
                      <a:pt x="252" y="0"/>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0"/>
              <p:cNvSpPr/>
              <p:nvPr/>
            </p:nvSpPr>
            <p:spPr>
              <a:xfrm>
                <a:off x="2270884" y="2178220"/>
                <a:ext cx="664228" cy="323447"/>
              </a:xfrm>
              <a:custGeom>
                <a:avLst/>
                <a:gdLst/>
                <a:ahLst/>
                <a:cxnLst/>
                <a:rect l="l" t="t" r="r" b="b"/>
                <a:pathLst>
                  <a:path w="14868" h="7240" extrusionOk="0">
                    <a:moveTo>
                      <a:pt x="0" y="1"/>
                    </a:moveTo>
                    <a:lnTo>
                      <a:pt x="0" y="1608"/>
                    </a:lnTo>
                    <a:lnTo>
                      <a:pt x="0" y="1724"/>
                    </a:lnTo>
                    <a:cubicBezTo>
                      <a:pt x="0" y="1829"/>
                      <a:pt x="84" y="1934"/>
                      <a:pt x="231" y="2018"/>
                    </a:cubicBezTo>
                    <a:lnTo>
                      <a:pt x="8952" y="7082"/>
                    </a:lnTo>
                    <a:cubicBezTo>
                      <a:pt x="9131" y="7187"/>
                      <a:pt x="9372" y="7240"/>
                      <a:pt x="9615" y="7240"/>
                    </a:cubicBezTo>
                    <a:cubicBezTo>
                      <a:pt x="9858" y="7240"/>
                      <a:pt x="10103" y="7187"/>
                      <a:pt x="10287" y="7082"/>
                    </a:cubicBezTo>
                    <a:lnTo>
                      <a:pt x="14868" y="4434"/>
                    </a:lnTo>
                    <a:lnTo>
                      <a:pt x="14868" y="2553"/>
                    </a:lnTo>
                    <a:lnTo>
                      <a:pt x="10423" y="5117"/>
                    </a:lnTo>
                    <a:cubicBezTo>
                      <a:pt x="10203" y="5254"/>
                      <a:pt x="9908" y="5317"/>
                      <a:pt x="9603" y="5317"/>
                    </a:cubicBezTo>
                    <a:cubicBezTo>
                      <a:pt x="9309" y="5317"/>
                      <a:pt x="9015" y="5254"/>
                      <a:pt x="8795" y="5117"/>
                    </a:cubicBezTo>
                    <a:lnTo>
                      <a:pt x="74" y="53"/>
                    </a:lnTo>
                    <a:cubicBezTo>
                      <a:pt x="53" y="32"/>
                      <a:pt x="21" y="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0"/>
              <p:cNvSpPr/>
              <p:nvPr/>
            </p:nvSpPr>
            <p:spPr>
              <a:xfrm>
                <a:off x="2856229" y="2006441"/>
                <a:ext cx="33819" cy="19746"/>
              </a:xfrm>
              <a:custGeom>
                <a:avLst/>
                <a:gdLst/>
                <a:ahLst/>
                <a:cxnLst/>
                <a:rect l="l" t="t" r="r" b="b"/>
                <a:pathLst>
                  <a:path w="757" h="442" extrusionOk="0">
                    <a:moveTo>
                      <a:pt x="253" y="0"/>
                    </a:moveTo>
                    <a:cubicBezTo>
                      <a:pt x="11" y="157"/>
                      <a:pt x="1" y="283"/>
                      <a:pt x="169" y="378"/>
                    </a:cubicBezTo>
                    <a:cubicBezTo>
                      <a:pt x="232" y="420"/>
                      <a:pt x="297" y="441"/>
                      <a:pt x="388" y="441"/>
                    </a:cubicBezTo>
                    <a:cubicBezTo>
                      <a:pt x="478" y="441"/>
                      <a:pt x="594" y="420"/>
                      <a:pt x="757" y="378"/>
                    </a:cubicBezTo>
                    <a:lnTo>
                      <a:pt x="2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0"/>
              <p:cNvSpPr/>
              <p:nvPr/>
            </p:nvSpPr>
            <p:spPr>
              <a:xfrm>
                <a:off x="2708351" y="1928035"/>
                <a:ext cx="226770" cy="217523"/>
              </a:xfrm>
              <a:custGeom>
                <a:avLst/>
                <a:gdLst/>
                <a:ahLst/>
                <a:cxnLst/>
                <a:rect l="l" t="t" r="r" b="b"/>
                <a:pathLst>
                  <a:path w="5076" h="4869" extrusionOk="0">
                    <a:moveTo>
                      <a:pt x="3710" y="0"/>
                    </a:moveTo>
                    <a:cubicBezTo>
                      <a:pt x="2900" y="95"/>
                      <a:pt x="2134" y="315"/>
                      <a:pt x="1513" y="683"/>
                    </a:cubicBezTo>
                    <a:cubicBezTo>
                      <a:pt x="358" y="1345"/>
                      <a:pt x="0" y="2290"/>
                      <a:pt x="442" y="3131"/>
                    </a:cubicBezTo>
                    <a:cubicBezTo>
                      <a:pt x="463" y="3173"/>
                      <a:pt x="495" y="3215"/>
                      <a:pt x="516" y="3268"/>
                    </a:cubicBezTo>
                    <a:lnTo>
                      <a:pt x="610" y="3394"/>
                    </a:lnTo>
                    <a:cubicBezTo>
                      <a:pt x="820" y="3667"/>
                      <a:pt x="1104" y="3930"/>
                      <a:pt x="1492" y="4151"/>
                    </a:cubicBezTo>
                    <a:cubicBezTo>
                      <a:pt x="2317" y="4629"/>
                      <a:pt x="3396" y="4869"/>
                      <a:pt x="4477" y="4869"/>
                    </a:cubicBezTo>
                    <a:cubicBezTo>
                      <a:pt x="4677" y="4869"/>
                      <a:pt x="4877" y="4860"/>
                      <a:pt x="5076" y="4844"/>
                    </a:cubicBezTo>
                    <a:lnTo>
                      <a:pt x="5076" y="3499"/>
                    </a:lnTo>
                    <a:cubicBezTo>
                      <a:pt x="4981" y="3530"/>
                      <a:pt x="4908" y="3562"/>
                      <a:pt x="4897" y="3562"/>
                    </a:cubicBezTo>
                    <a:lnTo>
                      <a:pt x="4518" y="3278"/>
                    </a:lnTo>
                    <a:cubicBezTo>
                      <a:pt x="4539" y="3268"/>
                      <a:pt x="4813" y="3152"/>
                      <a:pt x="5076" y="3026"/>
                    </a:cubicBezTo>
                    <a:lnTo>
                      <a:pt x="5076" y="2879"/>
                    </a:lnTo>
                    <a:lnTo>
                      <a:pt x="4739" y="2638"/>
                    </a:lnTo>
                    <a:lnTo>
                      <a:pt x="4581" y="2512"/>
                    </a:lnTo>
                    <a:cubicBezTo>
                      <a:pt x="4497" y="2533"/>
                      <a:pt x="4413" y="2543"/>
                      <a:pt x="4319" y="2564"/>
                    </a:cubicBezTo>
                    <a:cubicBezTo>
                      <a:pt x="4130" y="2617"/>
                      <a:pt x="3962" y="2648"/>
                      <a:pt x="3804" y="2659"/>
                    </a:cubicBezTo>
                    <a:cubicBezTo>
                      <a:pt x="3753" y="2664"/>
                      <a:pt x="3702" y="2667"/>
                      <a:pt x="3654" y="2667"/>
                    </a:cubicBezTo>
                    <a:cubicBezTo>
                      <a:pt x="3513" y="2667"/>
                      <a:pt x="3382" y="2645"/>
                      <a:pt x="3258" y="2606"/>
                    </a:cubicBezTo>
                    <a:cubicBezTo>
                      <a:pt x="3152" y="2575"/>
                      <a:pt x="3058" y="2533"/>
                      <a:pt x="2963" y="2480"/>
                    </a:cubicBezTo>
                    <a:cubicBezTo>
                      <a:pt x="2396" y="2154"/>
                      <a:pt x="2522" y="1786"/>
                      <a:pt x="3079" y="1471"/>
                    </a:cubicBezTo>
                    <a:lnTo>
                      <a:pt x="3131" y="1440"/>
                    </a:lnTo>
                    <a:lnTo>
                      <a:pt x="2627" y="1062"/>
                    </a:lnTo>
                    <a:lnTo>
                      <a:pt x="2932" y="883"/>
                    </a:lnTo>
                    <a:lnTo>
                      <a:pt x="3458" y="1272"/>
                    </a:lnTo>
                    <a:cubicBezTo>
                      <a:pt x="3773" y="1125"/>
                      <a:pt x="4077" y="1009"/>
                      <a:pt x="4088" y="1009"/>
                    </a:cubicBezTo>
                    <a:lnTo>
                      <a:pt x="4487" y="1293"/>
                    </a:lnTo>
                    <a:cubicBezTo>
                      <a:pt x="4466" y="1293"/>
                      <a:pt x="4151" y="1450"/>
                      <a:pt x="3878" y="1587"/>
                    </a:cubicBezTo>
                    <a:lnTo>
                      <a:pt x="4466" y="2017"/>
                    </a:lnTo>
                    <a:cubicBezTo>
                      <a:pt x="4697" y="1944"/>
                      <a:pt x="4897" y="1902"/>
                      <a:pt x="5076" y="1870"/>
                    </a:cubicBezTo>
                    <a:lnTo>
                      <a:pt x="5076" y="1723"/>
                    </a:lnTo>
                    <a:cubicBezTo>
                      <a:pt x="5076" y="1219"/>
                      <a:pt x="4707" y="588"/>
                      <a:pt x="4266" y="326"/>
                    </a:cubicBezTo>
                    <a:lnTo>
                      <a:pt x="3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0"/>
              <p:cNvSpPr/>
              <p:nvPr/>
            </p:nvSpPr>
            <p:spPr>
              <a:xfrm>
                <a:off x="2270884" y="1864193"/>
                <a:ext cx="664228" cy="538423"/>
              </a:xfrm>
              <a:custGeom>
                <a:avLst/>
                <a:gdLst/>
                <a:ahLst/>
                <a:cxnLst/>
                <a:rect l="l" t="t" r="r" b="b"/>
                <a:pathLst>
                  <a:path w="14868" h="12052" extrusionOk="0">
                    <a:moveTo>
                      <a:pt x="11011" y="0"/>
                    </a:moveTo>
                    <a:lnTo>
                      <a:pt x="231" y="6220"/>
                    </a:lnTo>
                    <a:cubicBezTo>
                      <a:pt x="158" y="6262"/>
                      <a:pt x="105" y="6315"/>
                      <a:pt x="63" y="6367"/>
                    </a:cubicBezTo>
                    <a:cubicBezTo>
                      <a:pt x="21" y="6409"/>
                      <a:pt x="0" y="6472"/>
                      <a:pt x="0" y="6514"/>
                    </a:cubicBezTo>
                    <a:lnTo>
                      <a:pt x="0" y="6525"/>
                    </a:lnTo>
                    <a:cubicBezTo>
                      <a:pt x="0" y="6567"/>
                      <a:pt x="11" y="6619"/>
                      <a:pt x="42" y="6661"/>
                    </a:cubicBezTo>
                    <a:cubicBezTo>
                      <a:pt x="74" y="6724"/>
                      <a:pt x="137" y="6777"/>
                      <a:pt x="221" y="6829"/>
                    </a:cubicBezTo>
                    <a:lnTo>
                      <a:pt x="8942" y="11894"/>
                    </a:lnTo>
                    <a:cubicBezTo>
                      <a:pt x="9120" y="11999"/>
                      <a:pt x="9365" y="12051"/>
                      <a:pt x="9609" y="12051"/>
                    </a:cubicBezTo>
                    <a:cubicBezTo>
                      <a:pt x="9853" y="12051"/>
                      <a:pt x="10097" y="11999"/>
                      <a:pt x="10276" y="11894"/>
                    </a:cubicBezTo>
                    <a:lnTo>
                      <a:pt x="14868" y="9246"/>
                    </a:lnTo>
                    <a:lnTo>
                      <a:pt x="14868" y="8038"/>
                    </a:lnTo>
                    <a:lnTo>
                      <a:pt x="11221" y="10150"/>
                    </a:lnTo>
                    <a:cubicBezTo>
                      <a:pt x="11153" y="10190"/>
                      <a:pt x="11076" y="10208"/>
                      <a:pt x="10997" y="10208"/>
                    </a:cubicBezTo>
                    <a:cubicBezTo>
                      <a:pt x="10931" y="10208"/>
                      <a:pt x="10864" y="10195"/>
                      <a:pt x="10801" y="10171"/>
                    </a:cubicBezTo>
                    <a:cubicBezTo>
                      <a:pt x="10454" y="10019"/>
                      <a:pt x="10039" y="9942"/>
                      <a:pt x="9623" y="9942"/>
                    </a:cubicBezTo>
                    <a:cubicBezTo>
                      <a:pt x="9207" y="9942"/>
                      <a:pt x="8789" y="10019"/>
                      <a:pt x="8438" y="10171"/>
                    </a:cubicBezTo>
                    <a:cubicBezTo>
                      <a:pt x="8353" y="10206"/>
                      <a:pt x="8290" y="10221"/>
                      <a:pt x="8234" y="10221"/>
                    </a:cubicBezTo>
                    <a:cubicBezTo>
                      <a:pt x="8158" y="10221"/>
                      <a:pt x="8096" y="10192"/>
                      <a:pt x="8017" y="10150"/>
                    </a:cubicBezTo>
                    <a:lnTo>
                      <a:pt x="3383" y="7450"/>
                    </a:lnTo>
                    <a:cubicBezTo>
                      <a:pt x="3247" y="7376"/>
                      <a:pt x="3205" y="7324"/>
                      <a:pt x="3341" y="7208"/>
                    </a:cubicBezTo>
                    <a:cubicBezTo>
                      <a:pt x="3773" y="6882"/>
                      <a:pt x="3857" y="6441"/>
                      <a:pt x="3573" y="6063"/>
                    </a:cubicBezTo>
                    <a:cubicBezTo>
                      <a:pt x="3541" y="6021"/>
                      <a:pt x="3499" y="5979"/>
                      <a:pt x="3457" y="5937"/>
                    </a:cubicBezTo>
                    <a:cubicBezTo>
                      <a:pt x="3425" y="5905"/>
                      <a:pt x="3383" y="5874"/>
                      <a:pt x="3341" y="5842"/>
                    </a:cubicBezTo>
                    <a:cubicBezTo>
                      <a:pt x="3331" y="5832"/>
                      <a:pt x="3331" y="5821"/>
                      <a:pt x="3320" y="5811"/>
                    </a:cubicBezTo>
                    <a:cubicBezTo>
                      <a:pt x="3257" y="5737"/>
                      <a:pt x="3278" y="5664"/>
                      <a:pt x="3383" y="5601"/>
                    </a:cubicBezTo>
                    <a:lnTo>
                      <a:pt x="12052" y="599"/>
                    </a:lnTo>
                    <a:lnTo>
                      <a:pt x="11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0"/>
              <p:cNvSpPr/>
              <p:nvPr/>
            </p:nvSpPr>
            <p:spPr>
              <a:xfrm>
                <a:off x="2257749" y="1856643"/>
                <a:ext cx="677362" cy="658152"/>
              </a:xfrm>
              <a:custGeom>
                <a:avLst/>
                <a:gdLst/>
                <a:ahLst/>
                <a:cxnLst/>
                <a:rect l="l" t="t" r="r" b="b"/>
                <a:pathLst>
                  <a:path w="15162" h="14732" extrusionOk="0">
                    <a:moveTo>
                      <a:pt x="11011" y="1"/>
                    </a:moveTo>
                    <a:lnTo>
                      <a:pt x="378" y="6137"/>
                    </a:lnTo>
                    <a:cubicBezTo>
                      <a:pt x="126" y="6284"/>
                      <a:pt x="0" y="6473"/>
                      <a:pt x="0" y="6694"/>
                    </a:cubicBezTo>
                    <a:lnTo>
                      <a:pt x="0" y="6704"/>
                    </a:lnTo>
                    <a:lnTo>
                      <a:pt x="0" y="8806"/>
                    </a:lnTo>
                    <a:lnTo>
                      <a:pt x="0" y="8922"/>
                    </a:lnTo>
                    <a:cubicBezTo>
                      <a:pt x="0" y="9132"/>
                      <a:pt x="137" y="9331"/>
                      <a:pt x="378" y="9468"/>
                    </a:cubicBezTo>
                    <a:lnTo>
                      <a:pt x="9099" y="14542"/>
                    </a:lnTo>
                    <a:cubicBezTo>
                      <a:pt x="9320" y="14668"/>
                      <a:pt x="9614" y="14731"/>
                      <a:pt x="9908" y="14731"/>
                    </a:cubicBezTo>
                    <a:cubicBezTo>
                      <a:pt x="10202" y="14731"/>
                      <a:pt x="10497" y="14668"/>
                      <a:pt x="10728" y="14542"/>
                    </a:cubicBezTo>
                    <a:lnTo>
                      <a:pt x="15162" y="11979"/>
                    </a:lnTo>
                    <a:lnTo>
                      <a:pt x="15162" y="11801"/>
                    </a:lnTo>
                    <a:lnTo>
                      <a:pt x="15162" y="11632"/>
                    </a:lnTo>
                    <a:lnTo>
                      <a:pt x="10581" y="14280"/>
                    </a:lnTo>
                    <a:cubicBezTo>
                      <a:pt x="10397" y="14385"/>
                      <a:pt x="10152" y="14438"/>
                      <a:pt x="9909" y="14438"/>
                    </a:cubicBezTo>
                    <a:cubicBezTo>
                      <a:pt x="9666" y="14438"/>
                      <a:pt x="9425" y="14385"/>
                      <a:pt x="9246" y="14280"/>
                    </a:cubicBezTo>
                    <a:lnTo>
                      <a:pt x="525" y="9216"/>
                    </a:lnTo>
                    <a:cubicBezTo>
                      <a:pt x="378" y="9132"/>
                      <a:pt x="294" y="9027"/>
                      <a:pt x="294" y="8922"/>
                    </a:cubicBezTo>
                    <a:lnTo>
                      <a:pt x="294" y="8806"/>
                    </a:lnTo>
                    <a:lnTo>
                      <a:pt x="294" y="7199"/>
                    </a:lnTo>
                    <a:cubicBezTo>
                      <a:pt x="315" y="7220"/>
                      <a:pt x="347" y="7230"/>
                      <a:pt x="368" y="7251"/>
                    </a:cubicBezTo>
                    <a:lnTo>
                      <a:pt x="9089" y="12315"/>
                    </a:lnTo>
                    <a:cubicBezTo>
                      <a:pt x="9309" y="12452"/>
                      <a:pt x="9603" y="12515"/>
                      <a:pt x="9897" y="12515"/>
                    </a:cubicBezTo>
                    <a:cubicBezTo>
                      <a:pt x="10202" y="12515"/>
                      <a:pt x="10497" y="12452"/>
                      <a:pt x="10717" y="12315"/>
                    </a:cubicBezTo>
                    <a:lnTo>
                      <a:pt x="15162" y="9751"/>
                    </a:lnTo>
                    <a:lnTo>
                      <a:pt x="15162" y="9583"/>
                    </a:lnTo>
                    <a:lnTo>
                      <a:pt x="15162" y="9415"/>
                    </a:lnTo>
                    <a:lnTo>
                      <a:pt x="10570" y="12063"/>
                    </a:lnTo>
                    <a:cubicBezTo>
                      <a:pt x="10391" y="12168"/>
                      <a:pt x="10147" y="12220"/>
                      <a:pt x="9903" y="12220"/>
                    </a:cubicBezTo>
                    <a:cubicBezTo>
                      <a:pt x="9659" y="12220"/>
                      <a:pt x="9414" y="12168"/>
                      <a:pt x="9236" y="12063"/>
                    </a:cubicBezTo>
                    <a:lnTo>
                      <a:pt x="515" y="6998"/>
                    </a:lnTo>
                    <a:cubicBezTo>
                      <a:pt x="431" y="6946"/>
                      <a:pt x="368" y="6893"/>
                      <a:pt x="336" y="6830"/>
                    </a:cubicBezTo>
                    <a:cubicBezTo>
                      <a:pt x="305" y="6788"/>
                      <a:pt x="294" y="6736"/>
                      <a:pt x="294" y="6694"/>
                    </a:cubicBezTo>
                    <a:lnTo>
                      <a:pt x="294" y="6683"/>
                    </a:lnTo>
                    <a:cubicBezTo>
                      <a:pt x="294" y="6641"/>
                      <a:pt x="315" y="6578"/>
                      <a:pt x="357" y="6536"/>
                    </a:cubicBezTo>
                    <a:cubicBezTo>
                      <a:pt x="399" y="6484"/>
                      <a:pt x="452" y="6431"/>
                      <a:pt x="525" y="6389"/>
                    </a:cubicBezTo>
                    <a:lnTo>
                      <a:pt x="11305" y="169"/>
                    </a:lnTo>
                    <a:lnTo>
                      <a:pt x="11158" y="85"/>
                    </a:lnTo>
                    <a:lnTo>
                      <a:pt x="110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0"/>
              <p:cNvSpPr/>
              <p:nvPr/>
            </p:nvSpPr>
            <p:spPr>
              <a:xfrm>
                <a:off x="2414070" y="1890954"/>
                <a:ext cx="521045" cy="429863"/>
              </a:xfrm>
              <a:custGeom>
                <a:avLst/>
                <a:gdLst/>
                <a:ahLst/>
                <a:cxnLst/>
                <a:rect l="l" t="t" r="r" b="b"/>
                <a:pathLst>
                  <a:path w="11663" h="9622" extrusionOk="0">
                    <a:moveTo>
                      <a:pt x="5111" y="5803"/>
                    </a:moveTo>
                    <a:cubicBezTo>
                      <a:pt x="5506" y="5803"/>
                      <a:pt x="5900" y="5889"/>
                      <a:pt x="6199" y="6062"/>
                    </a:cubicBezTo>
                    <a:cubicBezTo>
                      <a:pt x="6798" y="6410"/>
                      <a:pt x="6788" y="6977"/>
                      <a:pt x="6188" y="7323"/>
                    </a:cubicBezTo>
                    <a:cubicBezTo>
                      <a:pt x="5889" y="7497"/>
                      <a:pt x="5495" y="7584"/>
                      <a:pt x="5101" y="7584"/>
                    </a:cubicBezTo>
                    <a:cubicBezTo>
                      <a:pt x="4707" y="7584"/>
                      <a:pt x="4313" y="7497"/>
                      <a:pt x="4014" y="7323"/>
                    </a:cubicBezTo>
                    <a:cubicBezTo>
                      <a:pt x="3414" y="6977"/>
                      <a:pt x="3414" y="6410"/>
                      <a:pt x="4024" y="6062"/>
                    </a:cubicBezTo>
                    <a:cubicBezTo>
                      <a:pt x="4323" y="5889"/>
                      <a:pt x="4717" y="5803"/>
                      <a:pt x="5111" y="5803"/>
                    </a:cubicBezTo>
                    <a:close/>
                    <a:moveTo>
                      <a:pt x="8847" y="0"/>
                    </a:moveTo>
                    <a:lnTo>
                      <a:pt x="178" y="5002"/>
                    </a:lnTo>
                    <a:cubicBezTo>
                      <a:pt x="73" y="5065"/>
                      <a:pt x="52" y="5138"/>
                      <a:pt x="115" y="5212"/>
                    </a:cubicBezTo>
                    <a:cubicBezTo>
                      <a:pt x="126" y="5222"/>
                      <a:pt x="126" y="5233"/>
                      <a:pt x="136" y="5243"/>
                    </a:cubicBezTo>
                    <a:cubicBezTo>
                      <a:pt x="178" y="5275"/>
                      <a:pt x="220" y="5306"/>
                      <a:pt x="252" y="5338"/>
                    </a:cubicBezTo>
                    <a:cubicBezTo>
                      <a:pt x="294" y="5380"/>
                      <a:pt x="336" y="5422"/>
                      <a:pt x="368" y="5464"/>
                    </a:cubicBezTo>
                    <a:cubicBezTo>
                      <a:pt x="652" y="5842"/>
                      <a:pt x="568" y="6283"/>
                      <a:pt x="136" y="6609"/>
                    </a:cubicBezTo>
                    <a:cubicBezTo>
                      <a:pt x="0" y="6725"/>
                      <a:pt x="42" y="6777"/>
                      <a:pt x="178" y="6851"/>
                    </a:cubicBezTo>
                    <a:lnTo>
                      <a:pt x="4812" y="9551"/>
                    </a:lnTo>
                    <a:cubicBezTo>
                      <a:pt x="4891" y="9593"/>
                      <a:pt x="4953" y="9622"/>
                      <a:pt x="5029" y="9622"/>
                    </a:cubicBezTo>
                    <a:cubicBezTo>
                      <a:pt x="5085" y="9622"/>
                      <a:pt x="5148" y="9607"/>
                      <a:pt x="5233" y="9572"/>
                    </a:cubicBezTo>
                    <a:cubicBezTo>
                      <a:pt x="5584" y="9420"/>
                      <a:pt x="6002" y="9343"/>
                      <a:pt x="6418" y="9343"/>
                    </a:cubicBezTo>
                    <a:cubicBezTo>
                      <a:pt x="6834" y="9343"/>
                      <a:pt x="7249" y="9420"/>
                      <a:pt x="7596" y="9572"/>
                    </a:cubicBezTo>
                    <a:cubicBezTo>
                      <a:pt x="7659" y="9596"/>
                      <a:pt x="7726" y="9609"/>
                      <a:pt x="7792" y="9609"/>
                    </a:cubicBezTo>
                    <a:cubicBezTo>
                      <a:pt x="7871" y="9609"/>
                      <a:pt x="7948" y="9591"/>
                      <a:pt x="8016" y="9551"/>
                    </a:cubicBezTo>
                    <a:lnTo>
                      <a:pt x="11663" y="7439"/>
                    </a:lnTo>
                    <a:lnTo>
                      <a:pt x="11663" y="5674"/>
                    </a:lnTo>
                    <a:cubicBezTo>
                      <a:pt x="11464" y="5690"/>
                      <a:pt x="11264" y="5699"/>
                      <a:pt x="11064" y="5699"/>
                    </a:cubicBezTo>
                    <a:cubicBezTo>
                      <a:pt x="9983" y="5699"/>
                      <a:pt x="8904" y="5459"/>
                      <a:pt x="8079" y="4981"/>
                    </a:cubicBezTo>
                    <a:cubicBezTo>
                      <a:pt x="7691" y="4760"/>
                      <a:pt x="7407" y="4497"/>
                      <a:pt x="7197" y="4224"/>
                    </a:cubicBezTo>
                    <a:lnTo>
                      <a:pt x="7103" y="4098"/>
                    </a:lnTo>
                    <a:cubicBezTo>
                      <a:pt x="7082" y="4045"/>
                      <a:pt x="7050" y="4003"/>
                      <a:pt x="7029" y="3961"/>
                    </a:cubicBezTo>
                    <a:cubicBezTo>
                      <a:pt x="6587" y="3120"/>
                      <a:pt x="6945" y="2175"/>
                      <a:pt x="8100" y="1513"/>
                    </a:cubicBezTo>
                    <a:cubicBezTo>
                      <a:pt x="8721" y="1145"/>
                      <a:pt x="9487" y="925"/>
                      <a:pt x="10297" y="830"/>
                    </a:cubicBezTo>
                    <a:lnTo>
                      <a:pt x="8847" y="0"/>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0"/>
              <p:cNvSpPr/>
              <p:nvPr/>
            </p:nvSpPr>
            <p:spPr>
              <a:xfrm>
                <a:off x="2566594" y="2150164"/>
                <a:ext cx="151180" cy="79611"/>
              </a:xfrm>
              <a:custGeom>
                <a:avLst/>
                <a:gdLst/>
                <a:ahLst/>
                <a:cxnLst/>
                <a:rect l="l" t="t" r="r" b="b"/>
                <a:pathLst>
                  <a:path w="3384" h="1782" extrusionOk="0">
                    <a:moveTo>
                      <a:pt x="1697" y="1"/>
                    </a:moveTo>
                    <a:cubicBezTo>
                      <a:pt x="1303" y="1"/>
                      <a:pt x="909" y="87"/>
                      <a:pt x="610" y="260"/>
                    </a:cubicBezTo>
                    <a:cubicBezTo>
                      <a:pt x="0" y="608"/>
                      <a:pt x="0" y="1175"/>
                      <a:pt x="600" y="1521"/>
                    </a:cubicBezTo>
                    <a:cubicBezTo>
                      <a:pt x="899" y="1695"/>
                      <a:pt x="1293" y="1782"/>
                      <a:pt x="1687" y="1782"/>
                    </a:cubicBezTo>
                    <a:cubicBezTo>
                      <a:pt x="2081" y="1782"/>
                      <a:pt x="2475" y="1695"/>
                      <a:pt x="2774" y="1521"/>
                    </a:cubicBezTo>
                    <a:cubicBezTo>
                      <a:pt x="3374" y="1175"/>
                      <a:pt x="3384" y="608"/>
                      <a:pt x="2785" y="260"/>
                    </a:cubicBezTo>
                    <a:cubicBezTo>
                      <a:pt x="2486" y="87"/>
                      <a:pt x="2092"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0"/>
              <p:cNvSpPr/>
              <p:nvPr/>
            </p:nvSpPr>
            <p:spPr>
              <a:xfrm>
                <a:off x="2935082" y="2056612"/>
                <a:ext cx="5182" cy="6612"/>
              </a:xfrm>
              <a:custGeom>
                <a:avLst/>
                <a:gdLst/>
                <a:ahLst/>
                <a:cxnLst/>
                <a:rect l="l" t="t" r="r" b="b"/>
                <a:pathLst>
                  <a:path w="116" h="148" extrusionOk="0">
                    <a:moveTo>
                      <a:pt x="1" y="1"/>
                    </a:moveTo>
                    <a:lnTo>
                      <a:pt x="1" y="148"/>
                    </a:lnTo>
                    <a:cubicBezTo>
                      <a:pt x="43" y="127"/>
                      <a:pt x="74" y="106"/>
                      <a:pt x="116" y="85"/>
                    </a:cubicBezTo>
                    <a:lnTo>
                      <a:pt x="1"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0"/>
              <p:cNvSpPr/>
              <p:nvPr/>
            </p:nvSpPr>
            <p:spPr>
              <a:xfrm>
                <a:off x="2815395" y="1967439"/>
                <a:ext cx="124420" cy="89216"/>
              </a:xfrm>
              <a:custGeom>
                <a:avLst/>
                <a:gdLst/>
                <a:ahLst/>
                <a:cxnLst/>
                <a:rect l="l" t="t" r="r" b="b"/>
                <a:pathLst>
                  <a:path w="2785" h="1997" extrusionOk="0">
                    <a:moveTo>
                      <a:pt x="1167" y="873"/>
                    </a:moveTo>
                    <a:lnTo>
                      <a:pt x="1671" y="1251"/>
                    </a:lnTo>
                    <a:cubicBezTo>
                      <a:pt x="1508" y="1293"/>
                      <a:pt x="1392" y="1314"/>
                      <a:pt x="1302" y="1314"/>
                    </a:cubicBezTo>
                    <a:cubicBezTo>
                      <a:pt x="1211" y="1314"/>
                      <a:pt x="1146" y="1293"/>
                      <a:pt x="1083" y="1251"/>
                    </a:cubicBezTo>
                    <a:cubicBezTo>
                      <a:pt x="915" y="1156"/>
                      <a:pt x="925" y="1030"/>
                      <a:pt x="1167" y="873"/>
                    </a:cubicBezTo>
                    <a:close/>
                    <a:moveTo>
                      <a:pt x="536" y="1"/>
                    </a:moveTo>
                    <a:lnTo>
                      <a:pt x="231" y="180"/>
                    </a:lnTo>
                    <a:lnTo>
                      <a:pt x="735" y="558"/>
                    </a:lnTo>
                    <a:lnTo>
                      <a:pt x="683" y="589"/>
                    </a:lnTo>
                    <a:cubicBezTo>
                      <a:pt x="126" y="904"/>
                      <a:pt x="0" y="1272"/>
                      <a:pt x="567" y="1598"/>
                    </a:cubicBezTo>
                    <a:cubicBezTo>
                      <a:pt x="662" y="1651"/>
                      <a:pt x="756" y="1693"/>
                      <a:pt x="862" y="1724"/>
                    </a:cubicBezTo>
                    <a:cubicBezTo>
                      <a:pt x="986" y="1763"/>
                      <a:pt x="1117" y="1785"/>
                      <a:pt x="1258" y="1785"/>
                    </a:cubicBezTo>
                    <a:cubicBezTo>
                      <a:pt x="1306" y="1785"/>
                      <a:pt x="1357" y="1782"/>
                      <a:pt x="1408" y="1777"/>
                    </a:cubicBezTo>
                    <a:cubicBezTo>
                      <a:pt x="1566" y="1766"/>
                      <a:pt x="1734" y="1735"/>
                      <a:pt x="1923" y="1682"/>
                    </a:cubicBezTo>
                    <a:cubicBezTo>
                      <a:pt x="2017" y="1661"/>
                      <a:pt x="2101" y="1651"/>
                      <a:pt x="2185" y="1630"/>
                    </a:cubicBezTo>
                    <a:lnTo>
                      <a:pt x="2343" y="1756"/>
                    </a:lnTo>
                    <a:lnTo>
                      <a:pt x="2680" y="1997"/>
                    </a:lnTo>
                    <a:lnTo>
                      <a:pt x="2680" y="1693"/>
                    </a:lnTo>
                    <a:cubicBezTo>
                      <a:pt x="2711" y="1682"/>
                      <a:pt x="2753" y="1672"/>
                      <a:pt x="2785" y="1672"/>
                    </a:cubicBezTo>
                    <a:lnTo>
                      <a:pt x="2680" y="1588"/>
                    </a:lnTo>
                    <a:lnTo>
                      <a:pt x="2680" y="1546"/>
                    </a:lnTo>
                    <a:lnTo>
                      <a:pt x="2680" y="1461"/>
                    </a:lnTo>
                    <a:lnTo>
                      <a:pt x="2680" y="1387"/>
                    </a:lnTo>
                    <a:lnTo>
                      <a:pt x="2680" y="988"/>
                    </a:lnTo>
                    <a:cubicBezTo>
                      <a:pt x="2501" y="1020"/>
                      <a:pt x="2301" y="1062"/>
                      <a:pt x="2070" y="1135"/>
                    </a:cubicBezTo>
                    <a:lnTo>
                      <a:pt x="1482" y="705"/>
                    </a:lnTo>
                    <a:cubicBezTo>
                      <a:pt x="1755" y="568"/>
                      <a:pt x="2070" y="411"/>
                      <a:pt x="2091" y="411"/>
                    </a:cubicBezTo>
                    <a:lnTo>
                      <a:pt x="1692" y="127"/>
                    </a:lnTo>
                    <a:cubicBezTo>
                      <a:pt x="168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0"/>
              <p:cNvSpPr/>
              <p:nvPr/>
            </p:nvSpPr>
            <p:spPr>
              <a:xfrm>
                <a:off x="2910197" y="2063180"/>
                <a:ext cx="24929" cy="24035"/>
              </a:xfrm>
              <a:custGeom>
                <a:avLst/>
                <a:gdLst/>
                <a:ahLst/>
                <a:cxnLst/>
                <a:rect l="l" t="t" r="r" b="b"/>
                <a:pathLst>
                  <a:path w="558" h="538" extrusionOk="0">
                    <a:moveTo>
                      <a:pt x="558" y="1"/>
                    </a:moveTo>
                    <a:cubicBezTo>
                      <a:pt x="295" y="127"/>
                      <a:pt x="21" y="243"/>
                      <a:pt x="0" y="253"/>
                    </a:cubicBezTo>
                    <a:lnTo>
                      <a:pt x="379" y="537"/>
                    </a:lnTo>
                    <a:cubicBezTo>
                      <a:pt x="390" y="537"/>
                      <a:pt x="463" y="505"/>
                      <a:pt x="558" y="474"/>
                    </a:cubicBezTo>
                    <a:lnTo>
                      <a:pt x="558"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0"/>
              <p:cNvSpPr/>
              <p:nvPr/>
            </p:nvSpPr>
            <p:spPr>
              <a:xfrm>
                <a:off x="2206595" y="2065547"/>
                <a:ext cx="728515" cy="323492"/>
              </a:xfrm>
              <a:custGeom>
                <a:avLst/>
                <a:gdLst/>
                <a:ahLst/>
                <a:cxnLst/>
                <a:rect l="l" t="t" r="r" b="b"/>
                <a:pathLst>
                  <a:path w="16307" h="7241" extrusionOk="0">
                    <a:moveTo>
                      <a:pt x="0" y="1"/>
                    </a:moveTo>
                    <a:cubicBezTo>
                      <a:pt x="0" y="568"/>
                      <a:pt x="10" y="1146"/>
                      <a:pt x="10" y="1713"/>
                    </a:cubicBezTo>
                    <a:cubicBezTo>
                      <a:pt x="10" y="1818"/>
                      <a:pt x="94" y="1923"/>
                      <a:pt x="241" y="2018"/>
                    </a:cubicBezTo>
                    <a:lnTo>
                      <a:pt x="8952" y="7082"/>
                    </a:lnTo>
                    <a:cubicBezTo>
                      <a:pt x="9136" y="7188"/>
                      <a:pt x="9380" y="7240"/>
                      <a:pt x="9623" y="7240"/>
                    </a:cubicBezTo>
                    <a:cubicBezTo>
                      <a:pt x="9866" y="7240"/>
                      <a:pt x="10107" y="7188"/>
                      <a:pt x="10286" y="7082"/>
                    </a:cubicBezTo>
                    <a:lnTo>
                      <a:pt x="16307" y="3604"/>
                    </a:lnTo>
                    <a:lnTo>
                      <a:pt x="16307" y="1724"/>
                    </a:lnTo>
                    <a:lnTo>
                      <a:pt x="10433" y="5117"/>
                    </a:lnTo>
                    <a:cubicBezTo>
                      <a:pt x="10202" y="5243"/>
                      <a:pt x="9908" y="5306"/>
                      <a:pt x="9613" y="5306"/>
                    </a:cubicBezTo>
                    <a:cubicBezTo>
                      <a:pt x="9319" y="5306"/>
                      <a:pt x="9025" y="5243"/>
                      <a:pt x="8805" y="5117"/>
                    </a:cubicBezTo>
                    <a:lnTo>
                      <a:pt x="84" y="43"/>
                    </a:lnTo>
                    <a:cubicBezTo>
                      <a:pt x="52" y="32"/>
                      <a:pt x="31" y="1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0"/>
              <p:cNvSpPr/>
              <p:nvPr/>
            </p:nvSpPr>
            <p:spPr>
              <a:xfrm>
                <a:off x="2791895" y="1893769"/>
                <a:ext cx="34355" cy="19344"/>
              </a:xfrm>
              <a:custGeom>
                <a:avLst/>
                <a:gdLst/>
                <a:ahLst/>
                <a:cxnLst/>
                <a:rect l="l" t="t" r="r" b="b"/>
                <a:pathLst>
                  <a:path w="769" h="433" extrusionOk="0">
                    <a:moveTo>
                      <a:pt x="253" y="0"/>
                    </a:moveTo>
                    <a:cubicBezTo>
                      <a:pt x="22" y="148"/>
                      <a:pt x="1" y="284"/>
                      <a:pt x="169" y="379"/>
                    </a:cubicBezTo>
                    <a:cubicBezTo>
                      <a:pt x="235" y="414"/>
                      <a:pt x="298" y="432"/>
                      <a:pt x="384" y="432"/>
                    </a:cubicBezTo>
                    <a:cubicBezTo>
                      <a:pt x="476" y="432"/>
                      <a:pt x="594" y="411"/>
                      <a:pt x="768" y="368"/>
                    </a:cubicBezTo>
                    <a:lnTo>
                      <a:pt x="2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0"/>
              <p:cNvSpPr/>
              <p:nvPr/>
            </p:nvSpPr>
            <p:spPr>
              <a:xfrm>
                <a:off x="2206595" y="1789093"/>
                <a:ext cx="728515" cy="500405"/>
              </a:xfrm>
              <a:custGeom>
                <a:avLst/>
                <a:gdLst/>
                <a:ahLst/>
                <a:cxnLst/>
                <a:rect l="l" t="t" r="r" b="b"/>
                <a:pathLst>
                  <a:path w="16307" h="11201" extrusionOk="0">
                    <a:moveTo>
                      <a:pt x="9550" y="0"/>
                    </a:moveTo>
                    <a:lnTo>
                      <a:pt x="241" y="5379"/>
                    </a:lnTo>
                    <a:cubicBezTo>
                      <a:pt x="168" y="5422"/>
                      <a:pt x="105" y="5464"/>
                      <a:pt x="63" y="5516"/>
                    </a:cubicBezTo>
                    <a:cubicBezTo>
                      <a:pt x="31" y="5569"/>
                      <a:pt x="0" y="5622"/>
                      <a:pt x="0" y="5674"/>
                    </a:cubicBezTo>
                    <a:lnTo>
                      <a:pt x="0" y="5685"/>
                    </a:lnTo>
                    <a:cubicBezTo>
                      <a:pt x="0" y="5727"/>
                      <a:pt x="21" y="5769"/>
                      <a:pt x="42" y="5811"/>
                    </a:cubicBezTo>
                    <a:cubicBezTo>
                      <a:pt x="84" y="5874"/>
                      <a:pt x="147" y="5937"/>
                      <a:pt x="231" y="5979"/>
                    </a:cubicBezTo>
                    <a:lnTo>
                      <a:pt x="8952" y="11043"/>
                    </a:lnTo>
                    <a:cubicBezTo>
                      <a:pt x="9131" y="11148"/>
                      <a:pt x="9372" y="11201"/>
                      <a:pt x="9615" y="11201"/>
                    </a:cubicBezTo>
                    <a:cubicBezTo>
                      <a:pt x="9858" y="11201"/>
                      <a:pt x="10102" y="11148"/>
                      <a:pt x="10286" y="11043"/>
                    </a:cubicBezTo>
                    <a:lnTo>
                      <a:pt x="16307" y="7565"/>
                    </a:lnTo>
                    <a:lnTo>
                      <a:pt x="16307" y="6367"/>
                    </a:lnTo>
                    <a:lnTo>
                      <a:pt x="11221" y="9309"/>
                    </a:lnTo>
                    <a:cubicBezTo>
                      <a:pt x="11155" y="9345"/>
                      <a:pt x="11076" y="9364"/>
                      <a:pt x="10995" y="9364"/>
                    </a:cubicBezTo>
                    <a:cubicBezTo>
                      <a:pt x="10933" y="9364"/>
                      <a:pt x="10870" y="9353"/>
                      <a:pt x="10811" y="9330"/>
                    </a:cubicBezTo>
                    <a:cubicBezTo>
                      <a:pt x="10464" y="9172"/>
                      <a:pt x="10047" y="9094"/>
                      <a:pt x="9628" y="9094"/>
                    </a:cubicBezTo>
                    <a:cubicBezTo>
                      <a:pt x="9209" y="9094"/>
                      <a:pt x="8789" y="9172"/>
                      <a:pt x="8437" y="9330"/>
                    </a:cubicBezTo>
                    <a:cubicBezTo>
                      <a:pt x="8357" y="9361"/>
                      <a:pt x="8297" y="9375"/>
                      <a:pt x="8243" y="9375"/>
                    </a:cubicBezTo>
                    <a:cubicBezTo>
                      <a:pt x="8168" y="9375"/>
                      <a:pt x="8106" y="9348"/>
                      <a:pt x="8027" y="9299"/>
                    </a:cubicBezTo>
                    <a:lnTo>
                      <a:pt x="3393" y="6609"/>
                    </a:lnTo>
                    <a:cubicBezTo>
                      <a:pt x="3246" y="6525"/>
                      <a:pt x="3215" y="6483"/>
                      <a:pt x="3341" y="6367"/>
                    </a:cubicBezTo>
                    <a:cubicBezTo>
                      <a:pt x="3783" y="6031"/>
                      <a:pt x="3867" y="5590"/>
                      <a:pt x="3583" y="5222"/>
                    </a:cubicBezTo>
                    <a:cubicBezTo>
                      <a:pt x="3551" y="5180"/>
                      <a:pt x="3509" y="5127"/>
                      <a:pt x="3467" y="5085"/>
                    </a:cubicBezTo>
                    <a:cubicBezTo>
                      <a:pt x="3425" y="5054"/>
                      <a:pt x="3393" y="5022"/>
                      <a:pt x="3351" y="4991"/>
                    </a:cubicBezTo>
                    <a:cubicBezTo>
                      <a:pt x="3341" y="4980"/>
                      <a:pt x="3330" y="4970"/>
                      <a:pt x="3320" y="4970"/>
                    </a:cubicBezTo>
                    <a:cubicBezTo>
                      <a:pt x="3267" y="4896"/>
                      <a:pt x="3288" y="4812"/>
                      <a:pt x="3393" y="4749"/>
                    </a:cubicBezTo>
                    <a:lnTo>
                      <a:pt x="10580" y="599"/>
                    </a:lnTo>
                    <a:lnTo>
                      <a:pt x="95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0"/>
              <p:cNvSpPr/>
              <p:nvPr/>
            </p:nvSpPr>
            <p:spPr>
              <a:xfrm>
                <a:off x="2644509" y="1840247"/>
                <a:ext cx="290611" cy="192147"/>
              </a:xfrm>
              <a:custGeom>
                <a:avLst/>
                <a:gdLst/>
                <a:ahLst/>
                <a:cxnLst/>
                <a:rect l="l" t="t" r="r" b="b"/>
                <a:pathLst>
                  <a:path w="6505" h="4301" extrusionOk="0">
                    <a:moveTo>
                      <a:pt x="1724" y="1"/>
                    </a:moveTo>
                    <a:cubicBezTo>
                      <a:pt x="1651" y="32"/>
                      <a:pt x="1577" y="74"/>
                      <a:pt x="1503" y="116"/>
                    </a:cubicBezTo>
                    <a:cubicBezTo>
                      <a:pt x="358" y="778"/>
                      <a:pt x="1" y="1724"/>
                      <a:pt x="432" y="2564"/>
                    </a:cubicBezTo>
                    <a:cubicBezTo>
                      <a:pt x="463" y="2616"/>
                      <a:pt x="484" y="2658"/>
                      <a:pt x="516" y="2700"/>
                    </a:cubicBezTo>
                    <a:cubicBezTo>
                      <a:pt x="547" y="2753"/>
                      <a:pt x="579" y="2795"/>
                      <a:pt x="610" y="2838"/>
                    </a:cubicBezTo>
                    <a:cubicBezTo>
                      <a:pt x="810" y="3111"/>
                      <a:pt x="1104" y="3363"/>
                      <a:pt x="1482" y="3583"/>
                    </a:cubicBezTo>
                    <a:cubicBezTo>
                      <a:pt x="2306" y="4062"/>
                      <a:pt x="3389" y="4300"/>
                      <a:pt x="4474" y="4300"/>
                    </a:cubicBezTo>
                    <a:cubicBezTo>
                      <a:pt x="5174" y="4300"/>
                      <a:pt x="5874" y="4201"/>
                      <a:pt x="6505" y="4003"/>
                    </a:cubicBezTo>
                    <a:lnTo>
                      <a:pt x="6505" y="3688"/>
                    </a:lnTo>
                    <a:cubicBezTo>
                      <a:pt x="6505" y="3436"/>
                      <a:pt x="6410" y="3153"/>
                      <a:pt x="6273" y="2901"/>
                    </a:cubicBezTo>
                    <a:lnTo>
                      <a:pt x="6021" y="3027"/>
                    </a:lnTo>
                    <a:lnTo>
                      <a:pt x="5601" y="2711"/>
                    </a:lnTo>
                    <a:cubicBezTo>
                      <a:pt x="5265" y="2869"/>
                      <a:pt x="4918" y="2995"/>
                      <a:pt x="4897" y="2995"/>
                    </a:cubicBezTo>
                    <a:lnTo>
                      <a:pt x="4518" y="2711"/>
                    </a:lnTo>
                    <a:cubicBezTo>
                      <a:pt x="4539" y="2711"/>
                      <a:pt x="4887" y="2553"/>
                      <a:pt x="5181" y="2406"/>
                    </a:cubicBezTo>
                    <a:lnTo>
                      <a:pt x="4740" y="2070"/>
                    </a:lnTo>
                    <a:lnTo>
                      <a:pt x="4581" y="1955"/>
                    </a:lnTo>
                    <a:cubicBezTo>
                      <a:pt x="4487" y="1965"/>
                      <a:pt x="4403" y="1986"/>
                      <a:pt x="4319" y="1997"/>
                    </a:cubicBezTo>
                    <a:cubicBezTo>
                      <a:pt x="4119" y="2049"/>
                      <a:pt x="3951" y="2081"/>
                      <a:pt x="3804" y="2091"/>
                    </a:cubicBezTo>
                    <a:cubicBezTo>
                      <a:pt x="3737" y="2098"/>
                      <a:pt x="3673" y="2101"/>
                      <a:pt x="3612" y="2101"/>
                    </a:cubicBezTo>
                    <a:cubicBezTo>
                      <a:pt x="3481" y="2101"/>
                      <a:pt x="3362" y="2085"/>
                      <a:pt x="3248" y="2049"/>
                    </a:cubicBezTo>
                    <a:cubicBezTo>
                      <a:pt x="3153" y="2018"/>
                      <a:pt x="3058" y="1976"/>
                      <a:pt x="2963" y="1913"/>
                    </a:cubicBezTo>
                    <a:cubicBezTo>
                      <a:pt x="2386" y="1587"/>
                      <a:pt x="2522" y="1230"/>
                      <a:pt x="3069" y="904"/>
                    </a:cubicBezTo>
                    <a:lnTo>
                      <a:pt x="3132" y="872"/>
                    </a:lnTo>
                    <a:lnTo>
                      <a:pt x="2753" y="599"/>
                    </a:lnTo>
                    <a:lnTo>
                      <a:pt x="1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0"/>
              <p:cNvSpPr/>
              <p:nvPr/>
            </p:nvSpPr>
            <p:spPr>
              <a:xfrm>
                <a:off x="2193460" y="1781543"/>
                <a:ext cx="741650" cy="620580"/>
              </a:xfrm>
              <a:custGeom>
                <a:avLst/>
                <a:gdLst/>
                <a:ahLst/>
                <a:cxnLst/>
                <a:rect l="l" t="t" r="r" b="b"/>
                <a:pathLst>
                  <a:path w="16601" h="13891" extrusionOk="0">
                    <a:moveTo>
                      <a:pt x="9550" y="1"/>
                    </a:moveTo>
                    <a:lnTo>
                      <a:pt x="388" y="5286"/>
                    </a:lnTo>
                    <a:cubicBezTo>
                      <a:pt x="136" y="5433"/>
                      <a:pt x="0" y="5633"/>
                      <a:pt x="0" y="5854"/>
                    </a:cubicBezTo>
                    <a:cubicBezTo>
                      <a:pt x="0" y="6589"/>
                      <a:pt x="10" y="7335"/>
                      <a:pt x="10" y="8070"/>
                    </a:cubicBezTo>
                    <a:cubicBezTo>
                      <a:pt x="10" y="8291"/>
                      <a:pt x="136" y="8480"/>
                      <a:pt x="388" y="8627"/>
                    </a:cubicBezTo>
                    <a:lnTo>
                      <a:pt x="9099" y="13692"/>
                    </a:lnTo>
                    <a:cubicBezTo>
                      <a:pt x="9330" y="13818"/>
                      <a:pt x="9624" y="13891"/>
                      <a:pt x="9918" y="13891"/>
                    </a:cubicBezTo>
                    <a:cubicBezTo>
                      <a:pt x="10213" y="13891"/>
                      <a:pt x="10507" y="13818"/>
                      <a:pt x="10727" y="13692"/>
                    </a:cubicBezTo>
                    <a:lnTo>
                      <a:pt x="16601" y="10298"/>
                    </a:lnTo>
                    <a:lnTo>
                      <a:pt x="16601" y="10129"/>
                    </a:lnTo>
                    <a:lnTo>
                      <a:pt x="16601" y="9961"/>
                    </a:lnTo>
                    <a:lnTo>
                      <a:pt x="10580" y="13439"/>
                    </a:lnTo>
                    <a:cubicBezTo>
                      <a:pt x="10401" y="13545"/>
                      <a:pt x="10160" y="13597"/>
                      <a:pt x="9917" y="13597"/>
                    </a:cubicBezTo>
                    <a:cubicBezTo>
                      <a:pt x="9674" y="13597"/>
                      <a:pt x="9430" y="13545"/>
                      <a:pt x="9246" y="13439"/>
                    </a:cubicBezTo>
                    <a:lnTo>
                      <a:pt x="535" y="8375"/>
                    </a:lnTo>
                    <a:cubicBezTo>
                      <a:pt x="388" y="8280"/>
                      <a:pt x="304" y="8175"/>
                      <a:pt x="304" y="8070"/>
                    </a:cubicBezTo>
                    <a:cubicBezTo>
                      <a:pt x="304" y="7503"/>
                      <a:pt x="294" y="6925"/>
                      <a:pt x="294" y="6358"/>
                    </a:cubicBezTo>
                    <a:lnTo>
                      <a:pt x="294" y="6358"/>
                    </a:lnTo>
                    <a:cubicBezTo>
                      <a:pt x="325" y="6368"/>
                      <a:pt x="346" y="6389"/>
                      <a:pt x="378" y="6400"/>
                    </a:cubicBezTo>
                    <a:lnTo>
                      <a:pt x="9099" y="11474"/>
                    </a:lnTo>
                    <a:cubicBezTo>
                      <a:pt x="9319" y="11600"/>
                      <a:pt x="9613" y="11663"/>
                      <a:pt x="9907" y="11663"/>
                    </a:cubicBezTo>
                    <a:cubicBezTo>
                      <a:pt x="10202" y="11663"/>
                      <a:pt x="10496" y="11600"/>
                      <a:pt x="10727" y="11474"/>
                    </a:cubicBezTo>
                    <a:lnTo>
                      <a:pt x="16601" y="8081"/>
                    </a:lnTo>
                    <a:lnTo>
                      <a:pt x="16601" y="7913"/>
                    </a:lnTo>
                    <a:lnTo>
                      <a:pt x="16601" y="7734"/>
                    </a:lnTo>
                    <a:lnTo>
                      <a:pt x="10580" y="11212"/>
                    </a:lnTo>
                    <a:cubicBezTo>
                      <a:pt x="10396" y="11317"/>
                      <a:pt x="10152" y="11370"/>
                      <a:pt x="9909" y="11370"/>
                    </a:cubicBezTo>
                    <a:cubicBezTo>
                      <a:pt x="9666" y="11370"/>
                      <a:pt x="9425" y="11317"/>
                      <a:pt x="9246" y="11212"/>
                    </a:cubicBezTo>
                    <a:lnTo>
                      <a:pt x="525" y="6148"/>
                    </a:lnTo>
                    <a:cubicBezTo>
                      <a:pt x="441" y="6106"/>
                      <a:pt x="378" y="6043"/>
                      <a:pt x="336" y="5980"/>
                    </a:cubicBezTo>
                    <a:cubicBezTo>
                      <a:pt x="315" y="5938"/>
                      <a:pt x="294" y="5896"/>
                      <a:pt x="294" y="5854"/>
                    </a:cubicBezTo>
                    <a:lnTo>
                      <a:pt x="294" y="5843"/>
                    </a:lnTo>
                    <a:cubicBezTo>
                      <a:pt x="294" y="5791"/>
                      <a:pt x="325" y="5738"/>
                      <a:pt x="357" y="5685"/>
                    </a:cubicBezTo>
                    <a:cubicBezTo>
                      <a:pt x="399" y="5633"/>
                      <a:pt x="462" y="5591"/>
                      <a:pt x="535" y="5548"/>
                    </a:cubicBezTo>
                    <a:lnTo>
                      <a:pt x="9844" y="169"/>
                    </a:lnTo>
                    <a:lnTo>
                      <a:pt x="9697" y="85"/>
                    </a:lnTo>
                    <a:lnTo>
                      <a:pt x="9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0"/>
              <p:cNvSpPr/>
              <p:nvPr/>
            </p:nvSpPr>
            <p:spPr>
              <a:xfrm>
                <a:off x="2350228" y="1815854"/>
                <a:ext cx="584885" cy="392112"/>
              </a:xfrm>
              <a:custGeom>
                <a:avLst/>
                <a:gdLst/>
                <a:ahLst/>
                <a:cxnLst/>
                <a:rect l="l" t="t" r="r" b="b"/>
                <a:pathLst>
                  <a:path w="13092" h="8777" extrusionOk="0">
                    <a:moveTo>
                      <a:pt x="5105" y="4962"/>
                    </a:moveTo>
                    <a:cubicBezTo>
                      <a:pt x="5498" y="4962"/>
                      <a:pt x="5889" y="5049"/>
                      <a:pt x="6188" y="5222"/>
                    </a:cubicBezTo>
                    <a:cubicBezTo>
                      <a:pt x="6788" y="5569"/>
                      <a:pt x="6788" y="6125"/>
                      <a:pt x="6188" y="6472"/>
                    </a:cubicBezTo>
                    <a:cubicBezTo>
                      <a:pt x="5884" y="6651"/>
                      <a:pt x="5490" y="6740"/>
                      <a:pt x="5097" y="6740"/>
                    </a:cubicBezTo>
                    <a:cubicBezTo>
                      <a:pt x="4704" y="6740"/>
                      <a:pt x="4313" y="6651"/>
                      <a:pt x="4014" y="6472"/>
                    </a:cubicBezTo>
                    <a:cubicBezTo>
                      <a:pt x="3415" y="6125"/>
                      <a:pt x="3415" y="5569"/>
                      <a:pt x="4014" y="5222"/>
                    </a:cubicBezTo>
                    <a:cubicBezTo>
                      <a:pt x="4319" y="5049"/>
                      <a:pt x="4713" y="4962"/>
                      <a:pt x="5105" y="4962"/>
                    </a:cubicBezTo>
                    <a:close/>
                    <a:moveTo>
                      <a:pt x="7365" y="0"/>
                    </a:moveTo>
                    <a:lnTo>
                      <a:pt x="178" y="4150"/>
                    </a:lnTo>
                    <a:cubicBezTo>
                      <a:pt x="73" y="4213"/>
                      <a:pt x="52" y="4297"/>
                      <a:pt x="105" y="4371"/>
                    </a:cubicBezTo>
                    <a:cubicBezTo>
                      <a:pt x="115" y="4371"/>
                      <a:pt x="126" y="4381"/>
                      <a:pt x="136" y="4392"/>
                    </a:cubicBezTo>
                    <a:cubicBezTo>
                      <a:pt x="178" y="4423"/>
                      <a:pt x="210" y="4455"/>
                      <a:pt x="252" y="4486"/>
                    </a:cubicBezTo>
                    <a:cubicBezTo>
                      <a:pt x="294" y="4528"/>
                      <a:pt x="336" y="4581"/>
                      <a:pt x="368" y="4623"/>
                    </a:cubicBezTo>
                    <a:cubicBezTo>
                      <a:pt x="652" y="4991"/>
                      <a:pt x="568" y="5432"/>
                      <a:pt x="126" y="5768"/>
                    </a:cubicBezTo>
                    <a:cubicBezTo>
                      <a:pt x="0" y="5884"/>
                      <a:pt x="31" y="5926"/>
                      <a:pt x="178" y="6010"/>
                    </a:cubicBezTo>
                    <a:lnTo>
                      <a:pt x="4812" y="8700"/>
                    </a:lnTo>
                    <a:cubicBezTo>
                      <a:pt x="4891" y="8749"/>
                      <a:pt x="4953" y="8776"/>
                      <a:pt x="5028" y="8776"/>
                    </a:cubicBezTo>
                    <a:cubicBezTo>
                      <a:pt x="5082" y="8776"/>
                      <a:pt x="5142" y="8762"/>
                      <a:pt x="5222" y="8731"/>
                    </a:cubicBezTo>
                    <a:cubicBezTo>
                      <a:pt x="5574" y="8573"/>
                      <a:pt x="5994" y="8495"/>
                      <a:pt x="6413" y="8495"/>
                    </a:cubicBezTo>
                    <a:cubicBezTo>
                      <a:pt x="6832" y="8495"/>
                      <a:pt x="7249" y="8573"/>
                      <a:pt x="7596" y="8731"/>
                    </a:cubicBezTo>
                    <a:cubicBezTo>
                      <a:pt x="7655" y="8754"/>
                      <a:pt x="7718" y="8765"/>
                      <a:pt x="7780" y="8765"/>
                    </a:cubicBezTo>
                    <a:cubicBezTo>
                      <a:pt x="7861" y="8765"/>
                      <a:pt x="7940" y="8746"/>
                      <a:pt x="8006" y="8710"/>
                    </a:cubicBezTo>
                    <a:lnTo>
                      <a:pt x="13092" y="5768"/>
                    </a:lnTo>
                    <a:lnTo>
                      <a:pt x="13092" y="4549"/>
                    </a:lnTo>
                    <a:cubicBezTo>
                      <a:pt x="12461" y="4747"/>
                      <a:pt x="11761" y="4846"/>
                      <a:pt x="11061" y="4846"/>
                    </a:cubicBezTo>
                    <a:cubicBezTo>
                      <a:pt x="9976" y="4846"/>
                      <a:pt x="8893" y="4608"/>
                      <a:pt x="8069" y="4129"/>
                    </a:cubicBezTo>
                    <a:cubicBezTo>
                      <a:pt x="7691" y="3909"/>
                      <a:pt x="7397" y="3657"/>
                      <a:pt x="7197" y="3384"/>
                    </a:cubicBezTo>
                    <a:cubicBezTo>
                      <a:pt x="7166" y="3341"/>
                      <a:pt x="7134" y="3299"/>
                      <a:pt x="7103" y="3246"/>
                    </a:cubicBezTo>
                    <a:cubicBezTo>
                      <a:pt x="7071" y="3204"/>
                      <a:pt x="7050" y="3162"/>
                      <a:pt x="7019" y="3110"/>
                    </a:cubicBezTo>
                    <a:cubicBezTo>
                      <a:pt x="6588" y="2270"/>
                      <a:pt x="6945" y="1324"/>
                      <a:pt x="8090" y="662"/>
                    </a:cubicBezTo>
                    <a:cubicBezTo>
                      <a:pt x="8164" y="620"/>
                      <a:pt x="8238" y="578"/>
                      <a:pt x="8311" y="547"/>
                    </a:cubicBezTo>
                    <a:lnTo>
                      <a:pt x="7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0"/>
              <p:cNvSpPr/>
              <p:nvPr/>
            </p:nvSpPr>
            <p:spPr>
              <a:xfrm>
                <a:off x="2502752" y="2037536"/>
                <a:ext cx="150733" cy="79477"/>
              </a:xfrm>
              <a:custGeom>
                <a:avLst/>
                <a:gdLst/>
                <a:ahLst/>
                <a:cxnLst/>
                <a:rect l="l" t="t" r="r" b="b"/>
                <a:pathLst>
                  <a:path w="3374" h="1779" extrusionOk="0">
                    <a:moveTo>
                      <a:pt x="1691" y="0"/>
                    </a:moveTo>
                    <a:cubicBezTo>
                      <a:pt x="1299" y="0"/>
                      <a:pt x="905" y="87"/>
                      <a:pt x="600" y="260"/>
                    </a:cubicBezTo>
                    <a:cubicBezTo>
                      <a:pt x="1" y="607"/>
                      <a:pt x="1" y="1163"/>
                      <a:pt x="600" y="1510"/>
                    </a:cubicBezTo>
                    <a:cubicBezTo>
                      <a:pt x="899" y="1689"/>
                      <a:pt x="1290" y="1778"/>
                      <a:pt x="1683" y="1778"/>
                    </a:cubicBezTo>
                    <a:cubicBezTo>
                      <a:pt x="2076" y="1778"/>
                      <a:pt x="2470" y="1689"/>
                      <a:pt x="2774" y="1510"/>
                    </a:cubicBezTo>
                    <a:cubicBezTo>
                      <a:pt x="3374" y="1163"/>
                      <a:pt x="3374" y="607"/>
                      <a:pt x="2774" y="260"/>
                    </a:cubicBezTo>
                    <a:cubicBezTo>
                      <a:pt x="2475" y="87"/>
                      <a:pt x="2084" y="0"/>
                      <a:pt x="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0"/>
              <p:cNvSpPr/>
              <p:nvPr/>
            </p:nvSpPr>
            <p:spPr>
              <a:xfrm>
                <a:off x="2751106" y="1867008"/>
                <a:ext cx="177449" cy="108471"/>
              </a:xfrm>
              <a:custGeom>
                <a:avLst/>
                <a:gdLst/>
                <a:ahLst/>
                <a:cxnLst/>
                <a:rect l="l" t="t" r="r" b="b"/>
                <a:pathLst>
                  <a:path w="3972" h="2428" extrusionOk="0">
                    <a:moveTo>
                      <a:pt x="1166" y="599"/>
                    </a:moveTo>
                    <a:lnTo>
                      <a:pt x="1681" y="967"/>
                    </a:lnTo>
                    <a:cubicBezTo>
                      <a:pt x="1507" y="1010"/>
                      <a:pt x="1389" y="1031"/>
                      <a:pt x="1297" y="1031"/>
                    </a:cubicBezTo>
                    <a:cubicBezTo>
                      <a:pt x="1211" y="1031"/>
                      <a:pt x="1148" y="1013"/>
                      <a:pt x="1082" y="978"/>
                    </a:cubicBezTo>
                    <a:cubicBezTo>
                      <a:pt x="914" y="883"/>
                      <a:pt x="935" y="747"/>
                      <a:pt x="1166" y="599"/>
                    </a:cubicBezTo>
                    <a:close/>
                    <a:moveTo>
                      <a:pt x="367" y="0"/>
                    </a:moveTo>
                    <a:lnTo>
                      <a:pt x="746" y="273"/>
                    </a:lnTo>
                    <a:lnTo>
                      <a:pt x="683" y="305"/>
                    </a:lnTo>
                    <a:cubicBezTo>
                      <a:pt x="136" y="631"/>
                      <a:pt x="0" y="988"/>
                      <a:pt x="577" y="1314"/>
                    </a:cubicBezTo>
                    <a:cubicBezTo>
                      <a:pt x="672" y="1377"/>
                      <a:pt x="767" y="1419"/>
                      <a:pt x="862" y="1450"/>
                    </a:cubicBezTo>
                    <a:cubicBezTo>
                      <a:pt x="976" y="1486"/>
                      <a:pt x="1095" y="1502"/>
                      <a:pt x="1226" y="1502"/>
                    </a:cubicBezTo>
                    <a:cubicBezTo>
                      <a:pt x="1287" y="1502"/>
                      <a:pt x="1351" y="1499"/>
                      <a:pt x="1418" y="1492"/>
                    </a:cubicBezTo>
                    <a:cubicBezTo>
                      <a:pt x="1565" y="1482"/>
                      <a:pt x="1733" y="1450"/>
                      <a:pt x="1933" y="1398"/>
                    </a:cubicBezTo>
                    <a:cubicBezTo>
                      <a:pt x="2017" y="1387"/>
                      <a:pt x="2101" y="1366"/>
                      <a:pt x="2195" y="1356"/>
                    </a:cubicBezTo>
                    <a:lnTo>
                      <a:pt x="2354" y="1471"/>
                    </a:lnTo>
                    <a:lnTo>
                      <a:pt x="2795" y="1807"/>
                    </a:lnTo>
                    <a:cubicBezTo>
                      <a:pt x="2501" y="1954"/>
                      <a:pt x="2153" y="2112"/>
                      <a:pt x="2132" y="2112"/>
                    </a:cubicBezTo>
                    <a:lnTo>
                      <a:pt x="2511" y="2396"/>
                    </a:lnTo>
                    <a:cubicBezTo>
                      <a:pt x="2532" y="2396"/>
                      <a:pt x="2879" y="2270"/>
                      <a:pt x="3215" y="2112"/>
                    </a:cubicBezTo>
                    <a:lnTo>
                      <a:pt x="3635" y="2428"/>
                    </a:lnTo>
                    <a:lnTo>
                      <a:pt x="3887" y="2302"/>
                    </a:lnTo>
                    <a:lnTo>
                      <a:pt x="3972" y="2260"/>
                    </a:lnTo>
                    <a:lnTo>
                      <a:pt x="3740" y="2091"/>
                    </a:lnTo>
                    <a:cubicBezTo>
                      <a:pt x="3698" y="2028"/>
                      <a:pt x="3645" y="1975"/>
                      <a:pt x="3593" y="1912"/>
                    </a:cubicBezTo>
                    <a:cubicBezTo>
                      <a:pt x="3498" y="1828"/>
                      <a:pt x="3404" y="1755"/>
                      <a:pt x="3309" y="1692"/>
                    </a:cubicBezTo>
                    <a:lnTo>
                      <a:pt x="3152" y="1597"/>
                    </a:lnTo>
                    <a:lnTo>
                      <a:pt x="2826" y="1419"/>
                    </a:lnTo>
                    <a:lnTo>
                      <a:pt x="2795" y="1387"/>
                    </a:lnTo>
                    <a:lnTo>
                      <a:pt x="2637" y="1272"/>
                    </a:lnTo>
                    <a:cubicBezTo>
                      <a:pt x="2616" y="1272"/>
                      <a:pt x="2606" y="1272"/>
                      <a:pt x="2595" y="1282"/>
                    </a:cubicBezTo>
                    <a:lnTo>
                      <a:pt x="2396" y="1167"/>
                    </a:lnTo>
                    <a:lnTo>
                      <a:pt x="3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0"/>
              <p:cNvSpPr/>
              <p:nvPr/>
            </p:nvSpPr>
            <p:spPr>
              <a:xfrm>
                <a:off x="2750123" y="1854767"/>
                <a:ext cx="13224" cy="7103"/>
              </a:xfrm>
              <a:custGeom>
                <a:avLst/>
                <a:gdLst/>
                <a:ahLst/>
                <a:cxnLst/>
                <a:rect l="l" t="t" r="r" b="b"/>
                <a:pathLst>
                  <a:path w="296" h="159" extrusionOk="0">
                    <a:moveTo>
                      <a:pt x="211" y="1"/>
                    </a:moveTo>
                    <a:cubicBezTo>
                      <a:pt x="137" y="22"/>
                      <a:pt x="74" y="33"/>
                      <a:pt x="1" y="43"/>
                    </a:cubicBezTo>
                    <a:lnTo>
                      <a:pt x="200" y="159"/>
                    </a:lnTo>
                    <a:cubicBezTo>
                      <a:pt x="232" y="148"/>
                      <a:pt x="263" y="148"/>
                      <a:pt x="295" y="138"/>
                    </a:cubicBezTo>
                    <a:cubicBezTo>
                      <a:pt x="263" y="96"/>
                      <a:pt x="242" y="54"/>
                      <a:pt x="211" y="1"/>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0"/>
              <p:cNvSpPr/>
              <p:nvPr/>
            </p:nvSpPr>
            <p:spPr>
              <a:xfrm>
                <a:off x="2759058" y="1860887"/>
                <a:ext cx="8042" cy="5718"/>
              </a:xfrm>
              <a:custGeom>
                <a:avLst/>
                <a:gdLst/>
                <a:ahLst/>
                <a:cxnLst/>
                <a:rect l="l" t="t" r="r" b="b"/>
                <a:pathLst>
                  <a:path w="180" h="128" extrusionOk="0">
                    <a:moveTo>
                      <a:pt x="95" y="1"/>
                    </a:moveTo>
                    <a:cubicBezTo>
                      <a:pt x="63" y="11"/>
                      <a:pt x="32" y="11"/>
                      <a:pt x="0" y="22"/>
                    </a:cubicBezTo>
                    <a:lnTo>
                      <a:pt x="179" y="127"/>
                    </a:lnTo>
                    <a:cubicBezTo>
                      <a:pt x="147" y="85"/>
                      <a:pt x="116" y="43"/>
                      <a:pt x="95" y="1"/>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0"/>
              <p:cNvSpPr/>
              <p:nvPr/>
            </p:nvSpPr>
            <p:spPr>
              <a:xfrm>
                <a:off x="2767502" y="1867008"/>
                <a:ext cx="99089" cy="56827"/>
              </a:xfrm>
              <a:custGeom>
                <a:avLst/>
                <a:gdLst/>
                <a:ahLst/>
                <a:cxnLst/>
                <a:rect l="l" t="t" r="r" b="b"/>
                <a:pathLst>
                  <a:path w="2218" h="1272" extrusionOk="0">
                    <a:moveTo>
                      <a:pt x="0" y="0"/>
                    </a:moveTo>
                    <a:cubicBezTo>
                      <a:pt x="200" y="273"/>
                      <a:pt x="495" y="525"/>
                      <a:pt x="873" y="747"/>
                    </a:cubicBezTo>
                    <a:cubicBezTo>
                      <a:pt x="1272" y="978"/>
                      <a:pt x="1723" y="1156"/>
                      <a:pt x="2218" y="1272"/>
                    </a:cubicBezTo>
                    <a:lnTo>
                      <a:pt x="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0"/>
              <p:cNvSpPr/>
              <p:nvPr/>
            </p:nvSpPr>
            <p:spPr>
              <a:xfrm>
                <a:off x="2767055" y="1866561"/>
                <a:ext cx="983" cy="491"/>
              </a:xfrm>
              <a:custGeom>
                <a:avLst/>
                <a:gdLst/>
                <a:ahLst/>
                <a:cxnLst/>
                <a:rect l="l" t="t" r="r" b="b"/>
                <a:pathLst>
                  <a:path w="22" h="11" extrusionOk="0">
                    <a:moveTo>
                      <a:pt x="0" y="0"/>
                    </a:moveTo>
                    <a:cubicBezTo>
                      <a:pt x="0" y="0"/>
                      <a:pt x="0" y="10"/>
                      <a:pt x="10" y="10"/>
                    </a:cubicBezTo>
                    <a:lnTo>
                      <a:pt x="21" y="1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69" name="Google Shape;2869;p80"/>
          <p:cNvGrpSpPr/>
          <p:nvPr/>
        </p:nvGrpSpPr>
        <p:grpSpPr>
          <a:xfrm>
            <a:off x="4251779" y="3166576"/>
            <a:ext cx="1513649" cy="1300818"/>
            <a:chOff x="1455055" y="2629044"/>
            <a:chExt cx="1395068" cy="1198910"/>
          </a:xfrm>
        </p:grpSpPr>
        <p:sp>
          <p:nvSpPr>
            <p:cNvPr id="2870" name="Google Shape;2870;p80"/>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0"/>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0"/>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0"/>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0"/>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0"/>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0"/>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0"/>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0"/>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0"/>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0"/>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0"/>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0"/>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0"/>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0"/>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0"/>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0"/>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0"/>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0"/>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4548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822"/>
                                        </p:tgtEl>
                                        <p:attrNameLst>
                                          <p:attrName>style.visibility</p:attrName>
                                        </p:attrNameLst>
                                      </p:cBhvr>
                                      <p:to>
                                        <p:strVal val="visible"/>
                                      </p:to>
                                    </p:set>
                                    <p:animEffect transition="in" filter="barn(outVertical)">
                                      <p:cBhvr>
                                        <p:cTn id="7" dur="500"/>
                                        <p:tgtEl>
                                          <p:spTgt spid="28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23"/>
                                        </p:tgtEl>
                                        <p:attrNameLst>
                                          <p:attrName>style.visibility</p:attrName>
                                        </p:attrNameLst>
                                      </p:cBhvr>
                                      <p:to>
                                        <p:strVal val="visible"/>
                                      </p:to>
                                    </p:set>
                                    <p:animEffect transition="in" filter="wipe(left)">
                                      <p:cBhvr>
                                        <p:cTn id="11" dur="500"/>
                                        <p:tgtEl>
                                          <p:spTgt spid="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2" grpId="0"/>
      <p:bldP spid="28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97" name="Google Shape;2297;p74"/>
          <p:cNvSpPr txBox="1">
            <a:spLocks noGrp="1"/>
          </p:cNvSpPr>
          <p:nvPr>
            <p:ph type="title" idx="15"/>
          </p:nvPr>
        </p:nvSpPr>
        <p:spPr>
          <a:xfrm>
            <a:off x="720000" y="36283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Courtesy Amount Prediction</a:t>
            </a:r>
            <a:endParaRPr dirty="0"/>
          </a:p>
        </p:txBody>
      </p:sp>
      <p:pic>
        <p:nvPicPr>
          <p:cNvPr id="3" name="Picture 2">
            <a:extLst>
              <a:ext uri="{FF2B5EF4-FFF2-40B4-BE49-F238E27FC236}">
                <a16:creationId xmlns:a16="http://schemas.microsoft.com/office/drawing/2014/main" id="{CF88B7BE-DEB5-40C7-8304-11BF5FF01735}"/>
              </a:ext>
            </a:extLst>
          </p:cNvPr>
          <p:cNvPicPr>
            <a:picLocks noChangeAspect="1"/>
          </p:cNvPicPr>
          <p:nvPr/>
        </p:nvPicPr>
        <p:blipFill>
          <a:blip r:embed="rId3"/>
          <a:stretch>
            <a:fillRect/>
          </a:stretch>
        </p:blipFill>
        <p:spPr>
          <a:xfrm>
            <a:off x="0" y="4784035"/>
            <a:ext cx="9144000" cy="359465"/>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579" y="937512"/>
            <a:ext cx="6152841" cy="3846523"/>
          </a:xfrm>
          <a:prstGeom prst="rect">
            <a:avLst/>
          </a:prstGeom>
        </p:spPr>
      </p:pic>
    </p:spTree>
    <p:extLst>
      <p:ext uri="{BB962C8B-B14F-4D97-AF65-F5344CB8AC3E}">
        <p14:creationId xmlns:p14="http://schemas.microsoft.com/office/powerpoint/2010/main" val="1104246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97"/>
                                        </p:tgtEl>
                                        <p:attrNameLst>
                                          <p:attrName>style.visibility</p:attrName>
                                        </p:attrNameLst>
                                      </p:cBhvr>
                                      <p:to>
                                        <p:strVal val="visible"/>
                                      </p:to>
                                    </p:set>
                                    <p:anim calcmode="lin" valueType="num">
                                      <p:cBhvr additive="base">
                                        <p:cTn id="7" dur="750" fill="hold"/>
                                        <p:tgtEl>
                                          <p:spTgt spid="2297"/>
                                        </p:tgtEl>
                                        <p:attrNameLst>
                                          <p:attrName>ppt_x</p:attrName>
                                        </p:attrNameLst>
                                      </p:cBhvr>
                                      <p:tavLst>
                                        <p:tav tm="0">
                                          <p:val>
                                            <p:strVal val="#ppt_x"/>
                                          </p:val>
                                        </p:tav>
                                        <p:tav tm="100000">
                                          <p:val>
                                            <p:strVal val="#ppt_x"/>
                                          </p:val>
                                        </p:tav>
                                      </p:tavLst>
                                    </p:anim>
                                    <p:anim calcmode="lin" valueType="num">
                                      <p:cBhvr additive="base">
                                        <p:cTn id="8" dur="750" fill="hold"/>
                                        <p:tgtEl>
                                          <p:spTgt spid="229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97" name="Google Shape;2297;p74"/>
          <p:cNvSpPr txBox="1">
            <a:spLocks noGrp="1"/>
          </p:cNvSpPr>
          <p:nvPr>
            <p:ph type="title" idx="15"/>
          </p:nvPr>
        </p:nvSpPr>
        <p:spPr>
          <a:xfrm>
            <a:off x="720000" y="36283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Courtesy Amount Prediction</a:t>
            </a:r>
            <a:endParaRPr dirty="0"/>
          </a:p>
        </p:txBody>
      </p:sp>
      <p:pic>
        <p:nvPicPr>
          <p:cNvPr id="3" name="Picture 2">
            <a:extLst>
              <a:ext uri="{FF2B5EF4-FFF2-40B4-BE49-F238E27FC236}">
                <a16:creationId xmlns:a16="http://schemas.microsoft.com/office/drawing/2014/main" id="{CF88B7BE-DEB5-40C7-8304-11BF5FF01735}"/>
              </a:ext>
            </a:extLst>
          </p:cNvPr>
          <p:cNvPicPr>
            <a:picLocks noChangeAspect="1"/>
          </p:cNvPicPr>
          <p:nvPr/>
        </p:nvPicPr>
        <p:blipFill>
          <a:blip r:embed="rId3"/>
          <a:stretch>
            <a:fillRect/>
          </a:stretch>
        </p:blipFill>
        <p:spPr>
          <a:xfrm>
            <a:off x="0" y="4784035"/>
            <a:ext cx="9144000" cy="359465"/>
          </a:xfrm>
          <a:prstGeom prst="rect">
            <a:avLst/>
          </a:prstGeom>
        </p:spPr>
      </p:pic>
      <p:pic>
        <p:nvPicPr>
          <p:cNvPr id="1028" name="Picture 4" descr="No description available.">
            <a:extLst>
              <a:ext uri="{FF2B5EF4-FFF2-40B4-BE49-F238E27FC236}">
                <a16:creationId xmlns:a16="http://schemas.microsoft.com/office/drawing/2014/main" id="{061CA465-FBB4-4D88-B034-18B6FFB8A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200" y="935533"/>
            <a:ext cx="2116741" cy="3529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 description available.">
            <a:extLst>
              <a:ext uri="{FF2B5EF4-FFF2-40B4-BE49-F238E27FC236}">
                <a16:creationId xmlns:a16="http://schemas.microsoft.com/office/drawing/2014/main" id="{53B9FA80-4BBF-4B37-BFFB-B277AC6A72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9688" y="1371266"/>
            <a:ext cx="4952011"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502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1000"/>
                                        <p:tgtEl>
                                          <p:spTgt spid="1030"/>
                                        </p:tgtEl>
                                      </p:cBhvr>
                                    </p:animEffect>
                                    <p:anim calcmode="lin" valueType="num">
                                      <p:cBhvr>
                                        <p:cTn id="15" dur="1000" fill="hold"/>
                                        <p:tgtEl>
                                          <p:spTgt spid="1030"/>
                                        </p:tgtEl>
                                        <p:attrNameLst>
                                          <p:attrName>ppt_x</p:attrName>
                                        </p:attrNameLst>
                                      </p:cBhvr>
                                      <p:tavLst>
                                        <p:tav tm="0">
                                          <p:val>
                                            <p:strVal val="#ppt_x"/>
                                          </p:val>
                                        </p:tav>
                                        <p:tav tm="100000">
                                          <p:val>
                                            <p:strVal val="#ppt_x"/>
                                          </p:val>
                                        </p:tav>
                                      </p:tavLst>
                                    </p:anim>
                                    <p:anim calcmode="lin" valueType="num">
                                      <p:cBhvr>
                                        <p:cTn id="16"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97" name="Google Shape;2297;p74"/>
          <p:cNvSpPr txBox="1">
            <a:spLocks noGrp="1"/>
          </p:cNvSpPr>
          <p:nvPr>
            <p:ph type="title" idx="15"/>
          </p:nvPr>
        </p:nvSpPr>
        <p:spPr>
          <a:xfrm>
            <a:off x="720000" y="36283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Courtesy Amount Prediction</a:t>
            </a:r>
            <a:endParaRPr dirty="0"/>
          </a:p>
        </p:txBody>
      </p:sp>
      <p:pic>
        <p:nvPicPr>
          <p:cNvPr id="3" name="Picture 2">
            <a:extLst>
              <a:ext uri="{FF2B5EF4-FFF2-40B4-BE49-F238E27FC236}">
                <a16:creationId xmlns:a16="http://schemas.microsoft.com/office/drawing/2014/main" id="{CF88B7BE-DEB5-40C7-8304-11BF5FF01735}"/>
              </a:ext>
            </a:extLst>
          </p:cNvPr>
          <p:cNvPicPr>
            <a:picLocks noChangeAspect="1"/>
          </p:cNvPicPr>
          <p:nvPr/>
        </p:nvPicPr>
        <p:blipFill>
          <a:blip r:embed="rId3"/>
          <a:stretch>
            <a:fillRect/>
          </a:stretch>
        </p:blipFill>
        <p:spPr>
          <a:xfrm>
            <a:off x="0" y="4784035"/>
            <a:ext cx="9144000" cy="359465"/>
          </a:xfrm>
          <a:prstGeom prst="rect">
            <a:avLst/>
          </a:prstGeom>
        </p:spPr>
      </p:pic>
      <p:pic>
        <p:nvPicPr>
          <p:cNvPr id="6" name="Picture 5">
            <a:extLst>
              <a:ext uri="{FF2B5EF4-FFF2-40B4-BE49-F238E27FC236}">
                <a16:creationId xmlns:a16="http://schemas.microsoft.com/office/drawing/2014/main" id="{FD3D3BC8-090F-47DB-938C-51185ECC0DD8}"/>
              </a:ext>
            </a:extLst>
          </p:cNvPr>
          <p:cNvPicPr>
            <a:picLocks noChangeAspect="1"/>
          </p:cNvPicPr>
          <p:nvPr/>
        </p:nvPicPr>
        <p:blipFill>
          <a:blip r:embed="rId4"/>
          <a:stretch>
            <a:fillRect/>
          </a:stretch>
        </p:blipFill>
        <p:spPr>
          <a:xfrm>
            <a:off x="0" y="1205829"/>
            <a:ext cx="4457700" cy="3027244"/>
          </a:xfrm>
          <a:prstGeom prst="rect">
            <a:avLst/>
          </a:prstGeom>
        </p:spPr>
      </p:pic>
      <p:pic>
        <p:nvPicPr>
          <p:cNvPr id="10" name="Picture 9">
            <a:extLst>
              <a:ext uri="{FF2B5EF4-FFF2-40B4-BE49-F238E27FC236}">
                <a16:creationId xmlns:a16="http://schemas.microsoft.com/office/drawing/2014/main" id="{098BE665-A853-4E06-B9FA-C283AAE867F4}"/>
              </a:ext>
            </a:extLst>
          </p:cNvPr>
          <p:cNvPicPr>
            <a:picLocks noChangeAspect="1"/>
          </p:cNvPicPr>
          <p:nvPr/>
        </p:nvPicPr>
        <p:blipFill>
          <a:blip r:embed="rId5"/>
          <a:stretch>
            <a:fillRect/>
          </a:stretch>
        </p:blipFill>
        <p:spPr>
          <a:xfrm>
            <a:off x="4686302" y="1205829"/>
            <a:ext cx="4378746" cy="3027244"/>
          </a:xfrm>
          <a:prstGeom prst="rect">
            <a:avLst/>
          </a:prstGeom>
        </p:spPr>
      </p:pic>
    </p:spTree>
    <p:extLst>
      <p:ext uri="{BB962C8B-B14F-4D97-AF65-F5344CB8AC3E}">
        <p14:creationId xmlns:p14="http://schemas.microsoft.com/office/powerpoint/2010/main" val="3273457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2"/>
        <p:cNvGrpSpPr/>
        <p:nvPr/>
      </p:nvGrpSpPr>
      <p:grpSpPr>
        <a:xfrm>
          <a:off x="0" y="0"/>
          <a:ext cx="0" cy="0"/>
          <a:chOff x="0" y="0"/>
          <a:chExt cx="0" cy="0"/>
        </a:xfrm>
      </p:grpSpPr>
      <p:sp>
        <p:nvSpPr>
          <p:cNvPr id="2897" name="Google Shape;2897;p8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team</a:t>
            </a:r>
            <a:endParaRPr dirty="0"/>
          </a:p>
        </p:txBody>
      </p:sp>
      <p:pic>
        <p:nvPicPr>
          <p:cNvPr id="1026" name="Picture 2" descr="Open photo">
            <a:extLst>
              <a:ext uri="{FF2B5EF4-FFF2-40B4-BE49-F238E27FC236}">
                <a16:creationId xmlns:a16="http://schemas.microsoft.com/office/drawing/2014/main" id="{900E8072-1E93-42CF-8893-941CBA562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463" y="337930"/>
            <a:ext cx="985326" cy="1072101"/>
          </a:xfrm>
          <a:prstGeom prst="ellipse">
            <a:avLst/>
          </a:prstGeom>
          <a:ln w="63500"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Open photo">
            <a:extLst>
              <a:ext uri="{FF2B5EF4-FFF2-40B4-BE49-F238E27FC236}">
                <a16:creationId xmlns:a16="http://schemas.microsoft.com/office/drawing/2014/main" id="{5D8ED7F3-0584-4264-904E-096BEA0FC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714" y="337930"/>
            <a:ext cx="1037356" cy="1072101"/>
          </a:xfrm>
          <a:prstGeom prst="ellipse">
            <a:avLst/>
          </a:prstGeom>
          <a:ln w="63500"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Open photo">
            <a:extLst>
              <a:ext uri="{FF2B5EF4-FFF2-40B4-BE49-F238E27FC236}">
                <a16:creationId xmlns:a16="http://schemas.microsoft.com/office/drawing/2014/main" id="{3FA4BED0-0B4F-48FB-A5E9-C579D3E403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756" y="3319052"/>
            <a:ext cx="985326" cy="1072101"/>
          </a:xfrm>
          <a:prstGeom prst="ellipse">
            <a:avLst/>
          </a:prstGeom>
          <a:ln w="63500"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Open photo">
            <a:extLst>
              <a:ext uri="{FF2B5EF4-FFF2-40B4-BE49-F238E27FC236}">
                <a16:creationId xmlns:a16="http://schemas.microsoft.com/office/drawing/2014/main" id="{F9FB1301-5C93-48F5-BF2E-767C350520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6744" y="1900363"/>
            <a:ext cx="985326" cy="1072101"/>
          </a:xfrm>
          <a:prstGeom prst="ellipse">
            <a:avLst/>
          </a:prstGeom>
          <a:ln w="63500"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descr="Open photo">
            <a:extLst>
              <a:ext uri="{FF2B5EF4-FFF2-40B4-BE49-F238E27FC236}">
                <a16:creationId xmlns:a16="http://schemas.microsoft.com/office/drawing/2014/main" id="{10522D5C-1A49-4F3C-BC9E-142410788B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9756" y="1900363"/>
            <a:ext cx="981113" cy="1072102"/>
          </a:xfrm>
          <a:prstGeom prst="ellipse">
            <a:avLst/>
          </a:prstGeom>
          <a:ln w="63500"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Open photo">
            <a:extLst>
              <a:ext uri="{FF2B5EF4-FFF2-40B4-BE49-F238E27FC236}">
                <a16:creationId xmlns:a16="http://schemas.microsoft.com/office/drawing/2014/main" id="{A4F7A652-0D31-4D1D-BDD3-4DD8517837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6744" y="3321202"/>
            <a:ext cx="1037357" cy="1072101"/>
          </a:xfrm>
          <a:prstGeom prst="ellipse">
            <a:avLst/>
          </a:prstGeom>
          <a:ln w="63500"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3" name="Google Shape;3113;p83">
            <a:extLst>
              <a:ext uri="{FF2B5EF4-FFF2-40B4-BE49-F238E27FC236}">
                <a16:creationId xmlns:a16="http://schemas.microsoft.com/office/drawing/2014/main" id="{61B57EA6-63D2-4CA4-B730-A8EF03DB8C2C}"/>
              </a:ext>
            </a:extLst>
          </p:cNvPr>
          <p:cNvSpPr txBox="1">
            <a:spLocks/>
          </p:cNvSpPr>
          <p:nvPr/>
        </p:nvSpPr>
        <p:spPr>
          <a:xfrm>
            <a:off x="4037962" y="1323650"/>
            <a:ext cx="2264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9pPr>
          </a:lstStyle>
          <a:p>
            <a:pPr algn="ctr"/>
            <a:r>
              <a:rPr lang="en-US" sz="1100" dirty="0"/>
              <a:t>Youssef MANSOUR</a:t>
            </a:r>
          </a:p>
        </p:txBody>
      </p:sp>
      <p:sp>
        <p:nvSpPr>
          <p:cNvPr id="144" name="Google Shape;3113;p83">
            <a:extLst>
              <a:ext uri="{FF2B5EF4-FFF2-40B4-BE49-F238E27FC236}">
                <a16:creationId xmlns:a16="http://schemas.microsoft.com/office/drawing/2014/main" id="{101FE380-8175-43DD-AA17-811D03EFC7C2}"/>
              </a:ext>
            </a:extLst>
          </p:cNvPr>
          <p:cNvSpPr txBox="1">
            <a:spLocks/>
          </p:cNvSpPr>
          <p:nvPr/>
        </p:nvSpPr>
        <p:spPr>
          <a:xfrm>
            <a:off x="6063072" y="1323650"/>
            <a:ext cx="2264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9pPr>
          </a:lstStyle>
          <a:p>
            <a:pPr algn="ctr"/>
            <a:r>
              <a:rPr lang="fr-FR" sz="1100" dirty="0"/>
              <a:t>M</a:t>
            </a:r>
            <a:r>
              <a:rPr lang="en-US" sz="1100" dirty="0" err="1"/>
              <a:t>olka</a:t>
            </a:r>
            <a:r>
              <a:rPr lang="en-US" sz="1100" dirty="0"/>
              <a:t> MRAD</a:t>
            </a:r>
          </a:p>
        </p:txBody>
      </p:sp>
      <p:sp>
        <p:nvSpPr>
          <p:cNvPr id="145" name="Google Shape;3113;p83">
            <a:extLst>
              <a:ext uri="{FF2B5EF4-FFF2-40B4-BE49-F238E27FC236}">
                <a16:creationId xmlns:a16="http://schemas.microsoft.com/office/drawing/2014/main" id="{3F6E597D-B668-4367-A383-75DA65D8C1FE}"/>
              </a:ext>
            </a:extLst>
          </p:cNvPr>
          <p:cNvSpPr txBox="1">
            <a:spLocks/>
          </p:cNvSpPr>
          <p:nvPr/>
        </p:nvSpPr>
        <p:spPr>
          <a:xfrm>
            <a:off x="4037962" y="2877733"/>
            <a:ext cx="2264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9pPr>
          </a:lstStyle>
          <a:p>
            <a:pPr algn="ctr"/>
            <a:r>
              <a:rPr lang="en-US" sz="1100" dirty="0"/>
              <a:t>Houssem OUERDIANE</a:t>
            </a:r>
          </a:p>
        </p:txBody>
      </p:sp>
      <p:sp>
        <p:nvSpPr>
          <p:cNvPr id="146" name="Google Shape;3113;p83">
            <a:extLst>
              <a:ext uri="{FF2B5EF4-FFF2-40B4-BE49-F238E27FC236}">
                <a16:creationId xmlns:a16="http://schemas.microsoft.com/office/drawing/2014/main" id="{065EB56F-D987-4115-832D-EF9A42282212}"/>
              </a:ext>
            </a:extLst>
          </p:cNvPr>
          <p:cNvSpPr txBox="1">
            <a:spLocks/>
          </p:cNvSpPr>
          <p:nvPr/>
        </p:nvSpPr>
        <p:spPr>
          <a:xfrm>
            <a:off x="6063072" y="2877733"/>
            <a:ext cx="2264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9pPr>
          </a:lstStyle>
          <a:p>
            <a:pPr algn="ctr"/>
            <a:r>
              <a:rPr lang="fr-FR" sz="1100" dirty="0" err="1"/>
              <a:t>Dhia</a:t>
            </a:r>
            <a:r>
              <a:rPr lang="fr-FR" sz="1100" dirty="0"/>
              <a:t> BEN AMOR</a:t>
            </a:r>
            <a:endParaRPr lang="en-US" sz="1100" dirty="0"/>
          </a:p>
        </p:txBody>
      </p:sp>
      <p:sp>
        <p:nvSpPr>
          <p:cNvPr id="147" name="Google Shape;3113;p83">
            <a:extLst>
              <a:ext uri="{FF2B5EF4-FFF2-40B4-BE49-F238E27FC236}">
                <a16:creationId xmlns:a16="http://schemas.microsoft.com/office/drawing/2014/main" id="{B44B2E6B-0321-400F-86B4-B37B7F5E5B05}"/>
              </a:ext>
            </a:extLst>
          </p:cNvPr>
          <p:cNvSpPr txBox="1">
            <a:spLocks/>
          </p:cNvSpPr>
          <p:nvPr/>
        </p:nvSpPr>
        <p:spPr>
          <a:xfrm>
            <a:off x="4037962" y="4304772"/>
            <a:ext cx="2264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9pPr>
          </a:lstStyle>
          <a:p>
            <a:pPr algn="ctr"/>
            <a:r>
              <a:rPr lang="en-US" sz="1100" dirty="0" err="1"/>
              <a:t>Haithem</a:t>
            </a:r>
            <a:r>
              <a:rPr lang="en-US" sz="1100" dirty="0"/>
              <a:t> GHARBI</a:t>
            </a:r>
          </a:p>
        </p:txBody>
      </p:sp>
      <p:sp>
        <p:nvSpPr>
          <p:cNvPr id="148" name="Google Shape;3113;p83">
            <a:extLst>
              <a:ext uri="{FF2B5EF4-FFF2-40B4-BE49-F238E27FC236}">
                <a16:creationId xmlns:a16="http://schemas.microsoft.com/office/drawing/2014/main" id="{57C84A61-1BAC-4BDA-B35D-FF8D67CAFB46}"/>
              </a:ext>
            </a:extLst>
          </p:cNvPr>
          <p:cNvSpPr txBox="1">
            <a:spLocks/>
          </p:cNvSpPr>
          <p:nvPr/>
        </p:nvSpPr>
        <p:spPr>
          <a:xfrm>
            <a:off x="6063072" y="4304772"/>
            <a:ext cx="2264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dk1"/>
              </a:buClr>
              <a:buSzPts val="3000"/>
              <a:buFont typeface="Titillium Web"/>
              <a:buNone/>
              <a:defRPr sz="3000" b="1" i="0" u="none" strike="noStrike" cap="none">
                <a:solidFill>
                  <a:schemeClr val="dk1"/>
                </a:solidFill>
                <a:latin typeface="Titillium Web"/>
                <a:ea typeface="Titillium Web"/>
                <a:cs typeface="Titillium Web"/>
                <a:sym typeface="Titillium Web"/>
              </a:defRPr>
            </a:lvl9pPr>
          </a:lstStyle>
          <a:p>
            <a:pPr algn="ctr"/>
            <a:r>
              <a:rPr lang="fr-FR" sz="1100" dirty="0"/>
              <a:t>Aicha CHAABA</a:t>
            </a:r>
            <a:endParaRPr lang="en-US" sz="1100" dirty="0"/>
          </a:p>
        </p:txBody>
      </p:sp>
      <p:grpSp>
        <p:nvGrpSpPr>
          <p:cNvPr id="149" name="Google Shape;1477;p58">
            <a:extLst>
              <a:ext uri="{FF2B5EF4-FFF2-40B4-BE49-F238E27FC236}">
                <a16:creationId xmlns:a16="http://schemas.microsoft.com/office/drawing/2014/main" id="{9DCB822B-C051-415F-9A2F-31BBA1805A57}"/>
              </a:ext>
            </a:extLst>
          </p:cNvPr>
          <p:cNvGrpSpPr/>
          <p:nvPr/>
        </p:nvGrpSpPr>
        <p:grpSpPr>
          <a:xfrm>
            <a:off x="752500" y="2113409"/>
            <a:ext cx="2065614" cy="1304572"/>
            <a:chOff x="4361525" y="543750"/>
            <a:chExt cx="1106100" cy="698575"/>
          </a:xfrm>
        </p:grpSpPr>
        <p:sp>
          <p:nvSpPr>
            <p:cNvPr id="150" name="Google Shape;1478;p58">
              <a:extLst>
                <a:ext uri="{FF2B5EF4-FFF2-40B4-BE49-F238E27FC236}">
                  <a16:creationId xmlns:a16="http://schemas.microsoft.com/office/drawing/2014/main" id="{726DF8BA-F8EA-4A3E-A907-4BA9643A9DD4}"/>
                </a:ext>
              </a:extLst>
            </p:cNvPr>
            <p:cNvSpPr/>
            <p:nvPr/>
          </p:nvSpPr>
          <p:spPr>
            <a:xfrm>
              <a:off x="4720325" y="586600"/>
              <a:ext cx="739425" cy="655725"/>
            </a:xfrm>
            <a:custGeom>
              <a:avLst/>
              <a:gdLst/>
              <a:ahLst/>
              <a:cxnLst/>
              <a:rect l="l" t="t" r="r" b="b"/>
              <a:pathLst>
                <a:path w="29577" h="26229" extrusionOk="0">
                  <a:moveTo>
                    <a:pt x="20500" y="1"/>
                  </a:moveTo>
                  <a:cubicBezTo>
                    <a:pt x="20247" y="1"/>
                    <a:pt x="19990" y="33"/>
                    <a:pt x="19732" y="98"/>
                  </a:cubicBezTo>
                  <a:lnTo>
                    <a:pt x="2364" y="4574"/>
                  </a:lnTo>
                  <a:cubicBezTo>
                    <a:pt x="1587" y="4774"/>
                    <a:pt x="935" y="5267"/>
                    <a:pt x="526" y="5961"/>
                  </a:cubicBezTo>
                  <a:cubicBezTo>
                    <a:pt x="116" y="6654"/>
                    <a:pt x="1" y="7464"/>
                    <a:pt x="200" y="8241"/>
                  </a:cubicBezTo>
                  <a:lnTo>
                    <a:pt x="4235" y="23896"/>
                  </a:lnTo>
                  <a:lnTo>
                    <a:pt x="6021" y="24401"/>
                  </a:lnTo>
                  <a:lnTo>
                    <a:pt x="6021" y="24401"/>
                  </a:lnTo>
                  <a:lnTo>
                    <a:pt x="1923" y="8514"/>
                  </a:lnTo>
                  <a:cubicBezTo>
                    <a:pt x="1640" y="7401"/>
                    <a:pt x="2322" y="6234"/>
                    <a:pt x="3447" y="5951"/>
                  </a:cubicBezTo>
                  <a:lnTo>
                    <a:pt x="19448" y="1821"/>
                  </a:lnTo>
                  <a:cubicBezTo>
                    <a:pt x="19620" y="1778"/>
                    <a:pt x="19793" y="1757"/>
                    <a:pt x="19963" y="1757"/>
                  </a:cubicBezTo>
                  <a:cubicBezTo>
                    <a:pt x="20906" y="1757"/>
                    <a:pt x="21774" y="2392"/>
                    <a:pt x="22023" y="3345"/>
                  </a:cubicBezTo>
                  <a:lnTo>
                    <a:pt x="27917" y="26229"/>
                  </a:lnTo>
                  <a:lnTo>
                    <a:pt x="29577" y="26229"/>
                  </a:lnTo>
                  <a:lnTo>
                    <a:pt x="23399" y="2262"/>
                  </a:lnTo>
                  <a:cubicBezTo>
                    <a:pt x="23126" y="1181"/>
                    <a:pt x="22296" y="392"/>
                    <a:pt x="21297" y="109"/>
                  </a:cubicBezTo>
                  <a:cubicBezTo>
                    <a:pt x="21041" y="38"/>
                    <a:pt x="20774" y="1"/>
                    <a:pt x="20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79;p58">
              <a:extLst>
                <a:ext uri="{FF2B5EF4-FFF2-40B4-BE49-F238E27FC236}">
                  <a16:creationId xmlns:a16="http://schemas.microsoft.com/office/drawing/2014/main" id="{EB701250-B4ED-4B55-8EEE-4864F568F207}"/>
                </a:ext>
              </a:extLst>
            </p:cNvPr>
            <p:cNvSpPr/>
            <p:nvPr/>
          </p:nvSpPr>
          <p:spPr>
            <a:xfrm>
              <a:off x="4712175" y="578850"/>
              <a:ext cx="755450" cy="663475"/>
            </a:xfrm>
            <a:custGeom>
              <a:avLst/>
              <a:gdLst/>
              <a:ahLst/>
              <a:cxnLst/>
              <a:rect l="l" t="t" r="r" b="b"/>
              <a:pathLst>
                <a:path w="30218" h="26539" extrusionOk="0">
                  <a:moveTo>
                    <a:pt x="20803" y="0"/>
                  </a:moveTo>
                  <a:cubicBezTo>
                    <a:pt x="20533" y="0"/>
                    <a:pt x="20258" y="34"/>
                    <a:pt x="19984" y="104"/>
                  </a:cubicBezTo>
                  <a:lnTo>
                    <a:pt x="2606" y="4580"/>
                  </a:lnTo>
                  <a:cubicBezTo>
                    <a:pt x="1756" y="4800"/>
                    <a:pt x="1041" y="5346"/>
                    <a:pt x="589" y="6114"/>
                  </a:cubicBezTo>
                  <a:cubicBezTo>
                    <a:pt x="127" y="6880"/>
                    <a:pt x="1" y="7774"/>
                    <a:pt x="222" y="8624"/>
                  </a:cubicBezTo>
                  <a:lnTo>
                    <a:pt x="4214" y="24111"/>
                  </a:lnTo>
                  <a:lnTo>
                    <a:pt x="4382" y="24153"/>
                  </a:lnTo>
                  <a:lnTo>
                    <a:pt x="4561" y="24206"/>
                  </a:lnTo>
                  <a:lnTo>
                    <a:pt x="526" y="8551"/>
                  </a:lnTo>
                  <a:cubicBezTo>
                    <a:pt x="327" y="7774"/>
                    <a:pt x="442" y="6964"/>
                    <a:pt x="852" y="6271"/>
                  </a:cubicBezTo>
                  <a:cubicBezTo>
                    <a:pt x="1261" y="5577"/>
                    <a:pt x="1913" y="5084"/>
                    <a:pt x="2690" y="4884"/>
                  </a:cubicBezTo>
                  <a:lnTo>
                    <a:pt x="20058" y="408"/>
                  </a:lnTo>
                  <a:cubicBezTo>
                    <a:pt x="20316" y="343"/>
                    <a:pt x="20573" y="311"/>
                    <a:pt x="20826" y="311"/>
                  </a:cubicBezTo>
                  <a:cubicBezTo>
                    <a:pt x="21100" y="311"/>
                    <a:pt x="21367" y="348"/>
                    <a:pt x="21623" y="419"/>
                  </a:cubicBezTo>
                  <a:cubicBezTo>
                    <a:pt x="22622" y="702"/>
                    <a:pt x="23452" y="1491"/>
                    <a:pt x="23725" y="2572"/>
                  </a:cubicBezTo>
                  <a:lnTo>
                    <a:pt x="29903" y="26539"/>
                  </a:lnTo>
                  <a:lnTo>
                    <a:pt x="30218" y="26539"/>
                  </a:lnTo>
                  <a:lnTo>
                    <a:pt x="24030" y="2488"/>
                  </a:lnTo>
                  <a:cubicBezTo>
                    <a:pt x="23639" y="997"/>
                    <a:pt x="22280" y="0"/>
                    <a:pt x="20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0;p58">
              <a:extLst>
                <a:ext uri="{FF2B5EF4-FFF2-40B4-BE49-F238E27FC236}">
                  <a16:creationId xmlns:a16="http://schemas.microsoft.com/office/drawing/2014/main" id="{CF9C0AC2-2452-4CE3-8303-AE7523F7EC2D}"/>
                </a:ext>
              </a:extLst>
            </p:cNvPr>
            <p:cNvSpPr/>
            <p:nvPr/>
          </p:nvSpPr>
          <p:spPr>
            <a:xfrm>
              <a:off x="4761300" y="630525"/>
              <a:ext cx="656950" cy="611800"/>
            </a:xfrm>
            <a:custGeom>
              <a:avLst/>
              <a:gdLst/>
              <a:ahLst/>
              <a:cxnLst/>
              <a:rect l="l" t="t" r="r" b="b"/>
              <a:pathLst>
                <a:path w="26278" h="24472" extrusionOk="0">
                  <a:moveTo>
                    <a:pt x="18324" y="0"/>
                  </a:moveTo>
                  <a:cubicBezTo>
                    <a:pt x="18154" y="0"/>
                    <a:pt x="17981" y="21"/>
                    <a:pt x="17809" y="64"/>
                  </a:cubicBezTo>
                  <a:lnTo>
                    <a:pt x="1808" y="4194"/>
                  </a:lnTo>
                  <a:cubicBezTo>
                    <a:pt x="683" y="4477"/>
                    <a:pt x="1" y="5644"/>
                    <a:pt x="284" y="6757"/>
                  </a:cubicBezTo>
                  <a:lnTo>
                    <a:pt x="4382" y="22644"/>
                  </a:lnTo>
                  <a:lnTo>
                    <a:pt x="6735" y="23305"/>
                  </a:lnTo>
                  <a:lnTo>
                    <a:pt x="3121" y="9300"/>
                  </a:lnTo>
                  <a:cubicBezTo>
                    <a:pt x="4813" y="8869"/>
                    <a:pt x="5832" y="7136"/>
                    <a:pt x="5401" y="5444"/>
                  </a:cubicBezTo>
                  <a:lnTo>
                    <a:pt x="15278" y="2901"/>
                  </a:lnTo>
                  <a:cubicBezTo>
                    <a:pt x="15641" y="4331"/>
                    <a:pt x="16936" y="5280"/>
                    <a:pt x="18349" y="5280"/>
                  </a:cubicBezTo>
                  <a:cubicBezTo>
                    <a:pt x="18608" y="5280"/>
                    <a:pt x="18871" y="5248"/>
                    <a:pt x="19133" y="5181"/>
                  </a:cubicBezTo>
                  <a:lnTo>
                    <a:pt x="24103" y="24472"/>
                  </a:lnTo>
                  <a:lnTo>
                    <a:pt x="26278" y="24472"/>
                  </a:lnTo>
                  <a:lnTo>
                    <a:pt x="20384" y="1588"/>
                  </a:lnTo>
                  <a:cubicBezTo>
                    <a:pt x="20135" y="635"/>
                    <a:pt x="19267" y="0"/>
                    <a:pt x="18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1;p58">
              <a:extLst>
                <a:ext uri="{FF2B5EF4-FFF2-40B4-BE49-F238E27FC236}">
                  <a16:creationId xmlns:a16="http://schemas.microsoft.com/office/drawing/2014/main" id="{343A5AC3-89E8-4CBC-A2FA-CAD7C8833A8D}"/>
                </a:ext>
              </a:extLst>
            </p:cNvPr>
            <p:cNvSpPr/>
            <p:nvPr/>
          </p:nvSpPr>
          <p:spPr>
            <a:xfrm>
              <a:off x="5036825" y="1140850"/>
              <a:ext cx="206500" cy="101475"/>
            </a:xfrm>
            <a:custGeom>
              <a:avLst/>
              <a:gdLst/>
              <a:ahLst/>
              <a:cxnLst/>
              <a:rect l="l" t="t" r="r" b="b"/>
              <a:pathLst>
                <a:path w="8260" h="4059" extrusionOk="0">
                  <a:moveTo>
                    <a:pt x="5202" y="0"/>
                  </a:moveTo>
                  <a:cubicBezTo>
                    <a:pt x="5065" y="0"/>
                    <a:pt x="4925" y="18"/>
                    <a:pt x="4782" y="55"/>
                  </a:cubicBezTo>
                  <a:cubicBezTo>
                    <a:pt x="2807" y="560"/>
                    <a:pt x="4162" y="3354"/>
                    <a:pt x="3164" y="3607"/>
                  </a:cubicBezTo>
                  <a:cubicBezTo>
                    <a:pt x="3121" y="3618"/>
                    <a:pt x="3079" y="3624"/>
                    <a:pt x="3039" y="3624"/>
                  </a:cubicBezTo>
                  <a:cubicBezTo>
                    <a:pt x="2785" y="3624"/>
                    <a:pt x="2591" y="3398"/>
                    <a:pt x="2491" y="3008"/>
                  </a:cubicBezTo>
                  <a:cubicBezTo>
                    <a:pt x="2344" y="2430"/>
                    <a:pt x="2459" y="1484"/>
                    <a:pt x="2817" y="781"/>
                  </a:cubicBezTo>
                  <a:lnTo>
                    <a:pt x="1577" y="507"/>
                  </a:lnTo>
                  <a:cubicBezTo>
                    <a:pt x="1294" y="1127"/>
                    <a:pt x="1168" y="1894"/>
                    <a:pt x="1241" y="2640"/>
                  </a:cubicBezTo>
                  <a:lnTo>
                    <a:pt x="1" y="2955"/>
                  </a:lnTo>
                  <a:lnTo>
                    <a:pt x="274" y="4006"/>
                  </a:lnTo>
                  <a:lnTo>
                    <a:pt x="1472" y="3702"/>
                  </a:lnTo>
                  <a:cubicBezTo>
                    <a:pt x="1525" y="3828"/>
                    <a:pt x="1577" y="3943"/>
                    <a:pt x="1640" y="4059"/>
                  </a:cubicBezTo>
                  <a:lnTo>
                    <a:pt x="4719" y="4059"/>
                  </a:lnTo>
                  <a:cubicBezTo>
                    <a:pt x="5034" y="3039"/>
                    <a:pt x="4635" y="1673"/>
                    <a:pt x="5296" y="1505"/>
                  </a:cubicBezTo>
                  <a:cubicBezTo>
                    <a:pt x="5329" y="1498"/>
                    <a:pt x="5360" y="1494"/>
                    <a:pt x="5390" y="1494"/>
                  </a:cubicBezTo>
                  <a:cubicBezTo>
                    <a:pt x="5613" y="1494"/>
                    <a:pt x="5771" y="1696"/>
                    <a:pt x="5864" y="2020"/>
                  </a:cubicBezTo>
                  <a:cubicBezTo>
                    <a:pt x="5980" y="2472"/>
                    <a:pt x="5927" y="3270"/>
                    <a:pt x="5738" y="3954"/>
                  </a:cubicBezTo>
                  <a:lnTo>
                    <a:pt x="6263" y="4059"/>
                  </a:lnTo>
                  <a:lnTo>
                    <a:pt x="7019" y="4059"/>
                  </a:lnTo>
                  <a:cubicBezTo>
                    <a:pt x="7177" y="3522"/>
                    <a:pt x="7219" y="2871"/>
                    <a:pt x="7124" y="2241"/>
                  </a:cubicBezTo>
                  <a:lnTo>
                    <a:pt x="8259" y="1946"/>
                  </a:lnTo>
                  <a:lnTo>
                    <a:pt x="7997" y="896"/>
                  </a:lnTo>
                  <a:lnTo>
                    <a:pt x="6809" y="1201"/>
                  </a:lnTo>
                  <a:cubicBezTo>
                    <a:pt x="6451" y="440"/>
                    <a:pt x="5875" y="0"/>
                    <a:pt x="5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2;p58">
              <a:extLst>
                <a:ext uri="{FF2B5EF4-FFF2-40B4-BE49-F238E27FC236}">
                  <a16:creationId xmlns:a16="http://schemas.microsoft.com/office/drawing/2014/main" id="{7A108A5C-5FB2-48BA-98D9-BFA7F8A18989}"/>
                </a:ext>
              </a:extLst>
            </p:cNvPr>
            <p:cNvSpPr/>
            <p:nvPr/>
          </p:nvSpPr>
          <p:spPr>
            <a:xfrm>
              <a:off x="4839300" y="703025"/>
              <a:ext cx="524600" cy="539300"/>
            </a:xfrm>
            <a:custGeom>
              <a:avLst/>
              <a:gdLst/>
              <a:ahLst/>
              <a:cxnLst/>
              <a:rect l="l" t="t" r="r" b="b"/>
              <a:pathLst>
                <a:path w="20984" h="21572" extrusionOk="0">
                  <a:moveTo>
                    <a:pt x="8770" y="4699"/>
                  </a:moveTo>
                  <a:cubicBezTo>
                    <a:pt x="9915" y="4699"/>
                    <a:pt x="10963" y="5471"/>
                    <a:pt x="11264" y="6631"/>
                  </a:cubicBezTo>
                  <a:cubicBezTo>
                    <a:pt x="11611" y="8007"/>
                    <a:pt x="10781" y="9415"/>
                    <a:pt x="9405" y="9772"/>
                  </a:cubicBezTo>
                  <a:cubicBezTo>
                    <a:pt x="9189" y="9828"/>
                    <a:pt x="8972" y="9855"/>
                    <a:pt x="8758" y="9855"/>
                  </a:cubicBezTo>
                  <a:cubicBezTo>
                    <a:pt x="7612" y="9855"/>
                    <a:pt x="6564" y="9082"/>
                    <a:pt x="6263" y="7913"/>
                  </a:cubicBezTo>
                  <a:cubicBezTo>
                    <a:pt x="5906" y="6536"/>
                    <a:pt x="6736" y="5128"/>
                    <a:pt x="8123" y="4782"/>
                  </a:cubicBezTo>
                  <a:cubicBezTo>
                    <a:pt x="8339" y="4726"/>
                    <a:pt x="8556" y="4699"/>
                    <a:pt x="8770" y="4699"/>
                  </a:cubicBezTo>
                  <a:close/>
                  <a:moveTo>
                    <a:pt x="12158" y="1"/>
                  </a:moveTo>
                  <a:lnTo>
                    <a:pt x="2281" y="2544"/>
                  </a:lnTo>
                  <a:cubicBezTo>
                    <a:pt x="2712" y="4236"/>
                    <a:pt x="1693" y="5969"/>
                    <a:pt x="1" y="6400"/>
                  </a:cubicBezTo>
                  <a:lnTo>
                    <a:pt x="3615" y="20405"/>
                  </a:lnTo>
                  <a:lnTo>
                    <a:pt x="4971" y="20794"/>
                  </a:lnTo>
                  <a:cubicBezTo>
                    <a:pt x="4530" y="17295"/>
                    <a:pt x="6746" y="13944"/>
                    <a:pt x="10245" y="13040"/>
                  </a:cubicBezTo>
                  <a:cubicBezTo>
                    <a:pt x="10844" y="12885"/>
                    <a:pt x="11444" y="12811"/>
                    <a:pt x="12034" y="12811"/>
                  </a:cubicBezTo>
                  <a:cubicBezTo>
                    <a:pt x="15197" y="12811"/>
                    <a:pt x="18079" y="14941"/>
                    <a:pt x="18903" y="18147"/>
                  </a:cubicBezTo>
                  <a:cubicBezTo>
                    <a:pt x="19207" y="19312"/>
                    <a:pt x="19197" y="20479"/>
                    <a:pt x="18934" y="21572"/>
                  </a:cubicBezTo>
                  <a:lnTo>
                    <a:pt x="20983" y="21572"/>
                  </a:lnTo>
                  <a:lnTo>
                    <a:pt x="16013" y="2281"/>
                  </a:lnTo>
                  <a:cubicBezTo>
                    <a:pt x="15751" y="2348"/>
                    <a:pt x="15488" y="2380"/>
                    <a:pt x="15229" y="2380"/>
                  </a:cubicBezTo>
                  <a:cubicBezTo>
                    <a:pt x="13816" y="2380"/>
                    <a:pt x="12521" y="1431"/>
                    <a:pt x="12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3;p58">
              <a:extLst>
                <a:ext uri="{FF2B5EF4-FFF2-40B4-BE49-F238E27FC236}">
                  <a16:creationId xmlns:a16="http://schemas.microsoft.com/office/drawing/2014/main" id="{CA9CBB3D-3594-4BCC-8224-C98F7699C614}"/>
                </a:ext>
              </a:extLst>
            </p:cNvPr>
            <p:cNvSpPr/>
            <p:nvPr/>
          </p:nvSpPr>
          <p:spPr>
            <a:xfrm>
              <a:off x="4952525" y="1023275"/>
              <a:ext cx="366975" cy="219050"/>
            </a:xfrm>
            <a:custGeom>
              <a:avLst/>
              <a:gdLst/>
              <a:ahLst/>
              <a:cxnLst/>
              <a:rect l="l" t="t" r="r" b="b"/>
              <a:pathLst>
                <a:path w="14679" h="8762" extrusionOk="0">
                  <a:moveTo>
                    <a:pt x="7505" y="1"/>
                  </a:moveTo>
                  <a:cubicBezTo>
                    <a:pt x="6915" y="1"/>
                    <a:pt x="6315" y="75"/>
                    <a:pt x="5716" y="230"/>
                  </a:cubicBezTo>
                  <a:cubicBezTo>
                    <a:pt x="2217" y="1134"/>
                    <a:pt x="1" y="4485"/>
                    <a:pt x="442" y="7984"/>
                  </a:cubicBezTo>
                  <a:lnTo>
                    <a:pt x="3174" y="8762"/>
                  </a:lnTo>
                  <a:lnTo>
                    <a:pt x="5012" y="8762"/>
                  </a:lnTo>
                  <a:cubicBezTo>
                    <a:pt x="4949" y="8646"/>
                    <a:pt x="4897" y="8531"/>
                    <a:pt x="4844" y="8405"/>
                  </a:cubicBezTo>
                  <a:lnTo>
                    <a:pt x="3646" y="8709"/>
                  </a:lnTo>
                  <a:lnTo>
                    <a:pt x="3373" y="7658"/>
                  </a:lnTo>
                  <a:lnTo>
                    <a:pt x="4613" y="7343"/>
                  </a:lnTo>
                  <a:cubicBezTo>
                    <a:pt x="4540" y="6597"/>
                    <a:pt x="4666" y="5830"/>
                    <a:pt x="4949" y="5210"/>
                  </a:cubicBezTo>
                  <a:lnTo>
                    <a:pt x="6189" y="5484"/>
                  </a:lnTo>
                  <a:cubicBezTo>
                    <a:pt x="5831" y="6187"/>
                    <a:pt x="5716" y="7133"/>
                    <a:pt x="5863" y="7711"/>
                  </a:cubicBezTo>
                  <a:cubicBezTo>
                    <a:pt x="5963" y="8101"/>
                    <a:pt x="6157" y="8327"/>
                    <a:pt x="6411" y="8327"/>
                  </a:cubicBezTo>
                  <a:cubicBezTo>
                    <a:pt x="6451" y="8327"/>
                    <a:pt x="6493" y="8321"/>
                    <a:pt x="6536" y="8310"/>
                  </a:cubicBezTo>
                  <a:cubicBezTo>
                    <a:pt x="7534" y="8057"/>
                    <a:pt x="6179" y="5263"/>
                    <a:pt x="8154" y="4758"/>
                  </a:cubicBezTo>
                  <a:cubicBezTo>
                    <a:pt x="8297" y="4721"/>
                    <a:pt x="8437" y="4703"/>
                    <a:pt x="8574" y="4703"/>
                  </a:cubicBezTo>
                  <a:cubicBezTo>
                    <a:pt x="9247" y="4703"/>
                    <a:pt x="9823" y="5143"/>
                    <a:pt x="10181" y="5904"/>
                  </a:cubicBezTo>
                  <a:lnTo>
                    <a:pt x="11369" y="5599"/>
                  </a:lnTo>
                  <a:lnTo>
                    <a:pt x="11631" y="6649"/>
                  </a:lnTo>
                  <a:lnTo>
                    <a:pt x="10496" y="6944"/>
                  </a:lnTo>
                  <a:cubicBezTo>
                    <a:pt x="10591" y="7574"/>
                    <a:pt x="10549" y="8225"/>
                    <a:pt x="10391" y="8762"/>
                  </a:cubicBezTo>
                  <a:lnTo>
                    <a:pt x="14405" y="8762"/>
                  </a:lnTo>
                  <a:cubicBezTo>
                    <a:pt x="14668" y="7669"/>
                    <a:pt x="14678" y="6502"/>
                    <a:pt x="14374" y="5337"/>
                  </a:cubicBezTo>
                  <a:cubicBezTo>
                    <a:pt x="13550" y="2131"/>
                    <a:pt x="10668" y="1"/>
                    <a:pt x="7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4;p58">
              <a:extLst>
                <a:ext uri="{FF2B5EF4-FFF2-40B4-BE49-F238E27FC236}">
                  <a16:creationId xmlns:a16="http://schemas.microsoft.com/office/drawing/2014/main" id="{AF6626D6-AF1D-4B3E-803C-7B987429B8AD}"/>
                </a:ext>
              </a:extLst>
            </p:cNvPr>
            <p:cNvSpPr/>
            <p:nvPr/>
          </p:nvSpPr>
          <p:spPr>
            <a:xfrm>
              <a:off x="5152675" y="1178200"/>
              <a:ext cx="40725" cy="64125"/>
            </a:xfrm>
            <a:custGeom>
              <a:avLst/>
              <a:gdLst/>
              <a:ahLst/>
              <a:cxnLst/>
              <a:rect l="l" t="t" r="r" b="b"/>
              <a:pathLst>
                <a:path w="1629" h="2565" extrusionOk="0">
                  <a:moveTo>
                    <a:pt x="756" y="0"/>
                  </a:moveTo>
                  <a:cubicBezTo>
                    <a:pt x="726" y="0"/>
                    <a:pt x="695" y="4"/>
                    <a:pt x="662" y="11"/>
                  </a:cubicBezTo>
                  <a:cubicBezTo>
                    <a:pt x="1" y="179"/>
                    <a:pt x="400" y="1545"/>
                    <a:pt x="85" y="2565"/>
                  </a:cubicBezTo>
                  <a:lnTo>
                    <a:pt x="1629" y="2565"/>
                  </a:lnTo>
                  <a:lnTo>
                    <a:pt x="1104" y="2460"/>
                  </a:lnTo>
                  <a:cubicBezTo>
                    <a:pt x="1293" y="1776"/>
                    <a:pt x="1346" y="978"/>
                    <a:pt x="1230" y="526"/>
                  </a:cubicBezTo>
                  <a:cubicBezTo>
                    <a:pt x="1137" y="202"/>
                    <a:pt x="979" y="0"/>
                    <a:pt x="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5;p58">
              <a:extLst>
                <a:ext uri="{FF2B5EF4-FFF2-40B4-BE49-F238E27FC236}">
                  <a16:creationId xmlns:a16="http://schemas.microsoft.com/office/drawing/2014/main" id="{A29CF9F2-8B7F-4BDE-B08B-7656AE08CFAB}"/>
                </a:ext>
              </a:extLst>
            </p:cNvPr>
            <p:cNvSpPr/>
            <p:nvPr/>
          </p:nvSpPr>
          <p:spPr>
            <a:xfrm>
              <a:off x="4986925" y="820475"/>
              <a:ext cx="142675" cy="128950"/>
            </a:xfrm>
            <a:custGeom>
              <a:avLst/>
              <a:gdLst/>
              <a:ahLst/>
              <a:cxnLst/>
              <a:rect l="l" t="t" r="r" b="b"/>
              <a:pathLst>
                <a:path w="5707" h="5158" extrusionOk="0">
                  <a:moveTo>
                    <a:pt x="2865" y="1"/>
                  </a:moveTo>
                  <a:cubicBezTo>
                    <a:pt x="2651" y="1"/>
                    <a:pt x="2434" y="28"/>
                    <a:pt x="2218" y="84"/>
                  </a:cubicBezTo>
                  <a:cubicBezTo>
                    <a:pt x="831" y="430"/>
                    <a:pt x="1" y="1838"/>
                    <a:pt x="358" y="3215"/>
                  </a:cubicBezTo>
                  <a:cubicBezTo>
                    <a:pt x="659" y="4384"/>
                    <a:pt x="1707" y="5157"/>
                    <a:pt x="2853" y="5157"/>
                  </a:cubicBezTo>
                  <a:cubicBezTo>
                    <a:pt x="3067" y="5157"/>
                    <a:pt x="3284" y="5130"/>
                    <a:pt x="3500" y="5074"/>
                  </a:cubicBezTo>
                  <a:cubicBezTo>
                    <a:pt x="4876" y="4717"/>
                    <a:pt x="5706" y="3309"/>
                    <a:pt x="5359" y="1933"/>
                  </a:cubicBezTo>
                  <a:cubicBezTo>
                    <a:pt x="5058" y="773"/>
                    <a:pt x="401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6;p58">
              <a:extLst>
                <a:ext uri="{FF2B5EF4-FFF2-40B4-BE49-F238E27FC236}">
                  <a16:creationId xmlns:a16="http://schemas.microsoft.com/office/drawing/2014/main" id="{C2A6DE33-39CB-4A16-917D-6C57D4CA41CC}"/>
                </a:ext>
              </a:extLst>
            </p:cNvPr>
            <p:cNvSpPr/>
            <p:nvPr/>
          </p:nvSpPr>
          <p:spPr>
            <a:xfrm>
              <a:off x="4546175" y="551525"/>
              <a:ext cx="825325" cy="690800"/>
            </a:xfrm>
            <a:custGeom>
              <a:avLst/>
              <a:gdLst/>
              <a:ahLst/>
              <a:cxnLst/>
              <a:rect l="l" t="t" r="r" b="b"/>
              <a:pathLst>
                <a:path w="33013" h="27632" extrusionOk="0">
                  <a:moveTo>
                    <a:pt x="19703" y="1"/>
                  </a:moveTo>
                  <a:cubicBezTo>
                    <a:pt x="19323" y="1"/>
                    <a:pt x="18934" y="76"/>
                    <a:pt x="18555" y="230"/>
                  </a:cubicBezTo>
                  <a:lnTo>
                    <a:pt x="1955" y="7017"/>
                  </a:lnTo>
                  <a:cubicBezTo>
                    <a:pt x="1209" y="7322"/>
                    <a:pt x="631" y="7889"/>
                    <a:pt x="326" y="8636"/>
                  </a:cubicBezTo>
                  <a:cubicBezTo>
                    <a:pt x="11" y="9381"/>
                    <a:pt x="0" y="10201"/>
                    <a:pt x="305" y="10936"/>
                  </a:cubicBezTo>
                  <a:lnTo>
                    <a:pt x="6430" y="25909"/>
                  </a:lnTo>
                  <a:lnTo>
                    <a:pt x="8270" y="26171"/>
                  </a:lnTo>
                  <a:lnTo>
                    <a:pt x="2060" y="10989"/>
                  </a:lnTo>
                  <a:cubicBezTo>
                    <a:pt x="1618" y="9906"/>
                    <a:pt x="2134" y="8678"/>
                    <a:pt x="3215" y="8236"/>
                  </a:cubicBezTo>
                  <a:lnTo>
                    <a:pt x="18513" y="1974"/>
                  </a:lnTo>
                  <a:cubicBezTo>
                    <a:pt x="18770" y="1871"/>
                    <a:pt x="19036" y="1822"/>
                    <a:pt x="19299" y="1822"/>
                  </a:cubicBezTo>
                  <a:cubicBezTo>
                    <a:pt x="20133" y="1822"/>
                    <a:pt x="20930" y="2315"/>
                    <a:pt x="21266" y="3130"/>
                  </a:cubicBezTo>
                  <a:lnTo>
                    <a:pt x="31279" y="27632"/>
                  </a:lnTo>
                  <a:lnTo>
                    <a:pt x="33012" y="27632"/>
                  </a:lnTo>
                  <a:lnTo>
                    <a:pt x="22485" y="1869"/>
                  </a:lnTo>
                  <a:cubicBezTo>
                    <a:pt x="22064" y="850"/>
                    <a:pt x="21140" y="177"/>
                    <a:pt x="20110" y="30"/>
                  </a:cubicBezTo>
                  <a:cubicBezTo>
                    <a:pt x="19976" y="11"/>
                    <a:pt x="19840" y="1"/>
                    <a:pt x="19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87;p58">
              <a:extLst>
                <a:ext uri="{FF2B5EF4-FFF2-40B4-BE49-F238E27FC236}">
                  <a16:creationId xmlns:a16="http://schemas.microsoft.com/office/drawing/2014/main" id="{FCC7D9CD-8EBF-4FAA-A774-6537F772F005}"/>
                </a:ext>
              </a:extLst>
            </p:cNvPr>
            <p:cNvSpPr/>
            <p:nvPr/>
          </p:nvSpPr>
          <p:spPr>
            <a:xfrm>
              <a:off x="4538300" y="543750"/>
              <a:ext cx="841600" cy="698575"/>
            </a:xfrm>
            <a:custGeom>
              <a:avLst/>
              <a:gdLst/>
              <a:ahLst/>
              <a:cxnLst/>
              <a:rect l="l" t="t" r="r" b="b"/>
              <a:pathLst>
                <a:path w="33664" h="27943" extrusionOk="0">
                  <a:moveTo>
                    <a:pt x="20004" y="0"/>
                  </a:moveTo>
                  <a:cubicBezTo>
                    <a:pt x="19587" y="0"/>
                    <a:pt x="19164" y="79"/>
                    <a:pt x="18755" y="247"/>
                  </a:cubicBezTo>
                  <a:lnTo>
                    <a:pt x="2154" y="7044"/>
                  </a:lnTo>
                  <a:cubicBezTo>
                    <a:pt x="1335" y="7371"/>
                    <a:pt x="694" y="8011"/>
                    <a:pt x="347" y="8831"/>
                  </a:cubicBezTo>
                  <a:cubicBezTo>
                    <a:pt x="11" y="9650"/>
                    <a:pt x="0" y="10554"/>
                    <a:pt x="336" y="11373"/>
                  </a:cubicBezTo>
                  <a:lnTo>
                    <a:pt x="6388" y="26167"/>
                  </a:lnTo>
                  <a:lnTo>
                    <a:pt x="6567" y="26199"/>
                  </a:lnTo>
                  <a:lnTo>
                    <a:pt x="6745" y="26220"/>
                  </a:lnTo>
                  <a:lnTo>
                    <a:pt x="6745" y="26220"/>
                  </a:lnTo>
                  <a:lnTo>
                    <a:pt x="620" y="11247"/>
                  </a:lnTo>
                  <a:cubicBezTo>
                    <a:pt x="315" y="10512"/>
                    <a:pt x="326" y="9692"/>
                    <a:pt x="641" y="8947"/>
                  </a:cubicBezTo>
                  <a:cubicBezTo>
                    <a:pt x="946" y="8200"/>
                    <a:pt x="1524" y="7633"/>
                    <a:pt x="2270" y="7328"/>
                  </a:cubicBezTo>
                  <a:lnTo>
                    <a:pt x="18870" y="541"/>
                  </a:lnTo>
                  <a:cubicBezTo>
                    <a:pt x="19249" y="387"/>
                    <a:pt x="19638" y="312"/>
                    <a:pt x="20018" y="312"/>
                  </a:cubicBezTo>
                  <a:cubicBezTo>
                    <a:pt x="20155" y="312"/>
                    <a:pt x="20291" y="322"/>
                    <a:pt x="20425" y="341"/>
                  </a:cubicBezTo>
                  <a:cubicBezTo>
                    <a:pt x="21455" y="488"/>
                    <a:pt x="22379" y="1161"/>
                    <a:pt x="22800" y="2180"/>
                  </a:cubicBezTo>
                  <a:lnTo>
                    <a:pt x="33327" y="27943"/>
                  </a:lnTo>
                  <a:lnTo>
                    <a:pt x="33664" y="27943"/>
                  </a:lnTo>
                  <a:lnTo>
                    <a:pt x="23084" y="2064"/>
                  </a:lnTo>
                  <a:cubicBezTo>
                    <a:pt x="22558" y="781"/>
                    <a:pt x="21312" y="0"/>
                    <a:pt x="20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88;p58">
              <a:extLst>
                <a:ext uri="{FF2B5EF4-FFF2-40B4-BE49-F238E27FC236}">
                  <a16:creationId xmlns:a16="http://schemas.microsoft.com/office/drawing/2014/main" id="{A56D025C-DEC4-4E49-8516-4B075795A6C5}"/>
                </a:ext>
              </a:extLst>
            </p:cNvPr>
            <p:cNvSpPr/>
            <p:nvPr/>
          </p:nvSpPr>
          <p:spPr>
            <a:xfrm>
              <a:off x="4586625" y="597050"/>
              <a:ext cx="741550" cy="645275"/>
            </a:xfrm>
            <a:custGeom>
              <a:avLst/>
              <a:gdLst/>
              <a:ahLst/>
              <a:cxnLst/>
              <a:rect l="l" t="t" r="r" b="b"/>
              <a:pathLst>
                <a:path w="29662" h="25811" extrusionOk="0">
                  <a:moveTo>
                    <a:pt x="17681" y="1"/>
                  </a:moveTo>
                  <a:cubicBezTo>
                    <a:pt x="17418" y="1"/>
                    <a:pt x="17152" y="50"/>
                    <a:pt x="16895" y="153"/>
                  </a:cubicBezTo>
                  <a:lnTo>
                    <a:pt x="1597" y="6415"/>
                  </a:lnTo>
                  <a:cubicBezTo>
                    <a:pt x="516" y="6857"/>
                    <a:pt x="0" y="8085"/>
                    <a:pt x="442" y="9168"/>
                  </a:cubicBezTo>
                  <a:lnTo>
                    <a:pt x="6652" y="24350"/>
                  </a:lnTo>
                  <a:lnTo>
                    <a:pt x="9068" y="24686"/>
                  </a:lnTo>
                  <a:lnTo>
                    <a:pt x="3594" y="11300"/>
                  </a:lnTo>
                  <a:cubicBezTo>
                    <a:pt x="5212" y="10639"/>
                    <a:pt x="5989" y="8790"/>
                    <a:pt x="5328" y="7172"/>
                  </a:cubicBezTo>
                  <a:lnTo>
                    <a:pt x="14763" y="3305"/>
                  </a:lnTo>
                  <a:cubicBezTo>
                    <a:pt x="15264" y="4531"/>
                    <a:pt x="16447" y="5275"/>
                    <a:pt x="17695" y="5275"/>
                  </a:cubicBezTo>
                  <a:cubicBezTo>
                    <a:pt x="18094" y="5275"/>
                    <a:pt x="18500" y="5199"/>
                    <a:pt x="18891" y="5038"/>
                  </a:cubicBezTo>
                  <a:lnTo>
                    <a:pt x="27381" y="25811"/>
                  </a:lnTo>
                  <a:lnTo>
                    <a:pt x="29661" y="25811"/>
                  </a:lnTo>
                  <a:lnTo>
                    <a:pt x="19648" y="1309"/>
                  </a:lnTo>
                  <a:cubicBezTo>
                    <a:pt x="19312" y="494"/>
                    <a:pt x="18515" y="1"/>
                    <a:pt x="1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89;p58">
              <a:extLst>
                <a:ext uri="{FF2B5EF4-FFF2-40B4-BE49-F238E27FC236}">
                  <a16:creationId xmlns:a16="http://schemas.microsoft.com/office/drawing/2014/main" id="{9D32BEFC-AC3E-468C-8442-B77C33D148B9}"/>
                </a:ext>
              </a:extLst>
            </p:cNvPr>
            <p:cNvSpPr/>
            <p:nvPr/>
          </p:nvSpPr>
          <p:spPr>
            <a:xfrm>
              <a:off x="4919675" y="1109900"/>
              <a:ext cx="201250" cy="132425"/>
            </a:xfrm>
            <a:custGeom>
              <a:avLst/>
              <a:gdLst/>
              <a:ahLst/>
              <a:cxnLst/>
              <a:rect l="l" t="t" r="r" b="b"/>
              <a:pathLst>
                <a:path w="8050" h="5297" extrusionOk="0">
                  <a:moveTo>
                    <a:pt x="4963" y="0"/>
                  </a:moveTo>
                  <a:cubicBezTo>
                    <a:pt x="4762" y="0"/>
                    <a:pt x="4557" y="42"/>
                    <a:pt x="4351" y="127"/>
                  </a:cubicBezTo>
                  <a:cubicBezTo>
                    <a:pt x="2459" y="894"/>
                    <a:pt x="4172" y="3479"/>
                    <a:pt x="3227" y="3868"/>
                  </a:cubicBezTo>
                  <a:cubicBezTo>
                    <a:pt x="3166" y="3893"/>
                    <a:pt x="3107" y="3905"/>
                    <a:pt x="3050" y="3905"/>
                  </a:cubicBezTo>
                  <a:cubicBezTo>
                    <a:pt x="2821" y="3905"/>
                    <a:pt x="2624" y="3708"/>
                    <a:pt x="2480" y="3363"/>
                  </a:cubicBezTo>
                  <a:cubicBezTo>
                    <a:pt x="2260" y="2806"/>
                    <a:pt x="2239" y="1861"/>
                    <a:pt x="2491" y="1115"/>
                  </a:cubicBezTo>
                  <a:lnTo>
                    <a:pt x="1241" y="1010"/>
                  </a:lnTo>
                  <a:cubicBezTo>
                    <a:pt x="1031" y="1661"/>
                    <a:pt x="1010" y="2439"/>
                    <a:pt x="1189" y="3163"/>
                  </a:cubicBezTo>
                  <a:lnTo>
                    <a:pt x="1" y="3647"/>
                  </a:lnTo>
                  <a:lnTo>
                    <a:pt x="411" y="4655"/>
                  </a:lnTo>
                  <a:lnTo>
                    <a:pt x="1567" y="4183"/>
                  </a:lnTo>
                  <a:cubicBezTo>
                    <a:pt x="1777" y="4582"/>
                    <a:pt x="2050" y="4897"/>
                    <a:pt x="2354" y="5108"/>
                  </a:cubicBezTo>
                  <a:lnTo>
                    <a:pt x="3699" y="5297"/>
                  </a:lnTo>
                  <a:lnTo>
                    <a:pt x="3804" y="5297"/>
                  </a:lnTo>
                  <a:cubicBezTo>
                    <a:pt x="3825" y="5286"/>
                    <a:pt x="3857" y="5276"/>
                    <a:pt x="3878" y="5265"/>
                  </a:cubicBezTo>
                  <a:cubicBezTo>
                    <a:pt x="5812" y="4477"/>
                    <a:pt x="4130" y="1872"/>
                    <a:pt x="5055" y="1503"/>
                  </a:cubicBezTo>
                  <a:cubicBezTo>
                    <a:pt x="5105" y="1480"/>
                    <a:pt x="5154" y="1470"/>
                    <a:pt x="5202" y="1470"/>
                  </a:cubicBezTo>
                  <a:cubicBezTo>
                    <a:pt x="5395" y="1470"/>
                    <a:pt x="5565" y="1646"/>
                    <a:pt x="5675" y="1924"/>
                  </a:cubicBezTo>
                  <a:cubicBezTo>
                    <a:pt x="5854" y="2355"/>
                    <a:pt x="5917" y="3163"/>
                    <a:pt x="5822" y="3857"/>
                  </a:cubicBezTo>
                  <a:lnTo>
                    <a:pt x="7093" y="3941"/>
                  </a:lnTo>
                  <a:cubicBezTo>
                    <a:pt x="7198" y="3353"/>
                    <a:pt x="7156" y="2649"/>
                    <a:pt x="6967" y="1977"/>
                  </a:cubicBezTo>
                  <a:lnTo>
                    <a:pt x="8049" y="1535"/>
                  </a:lnTo>
                  <a:lnTo>
                    <a:pt x="7640" y="527"/>
                  </a:lnTo>
                  <a:lnTo>
                    <a:pt x="6515" y="989"/>
                  </a:lnTo>
                  <a:cubicBezTo>
                    <a:pt x="6100" y="354"/>
                    <a:pt x="5551" y="0"/>
                    <a:pt x="4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0;p58">
              <a:extLst>
                <a:ext uri="{FF2B5EF4-FFF2-40B4-BE49-F238E27FC236}">
                  <a16:creationId xmlns:a16="http://schemas.microsoft.com/office/drawing/2014/main" id="{A1A4DE74-8702-4A38-BA44-D481AD6A530C}"/>
                </a:ext>
              </a:extLst>
            </p:cNvPr>
            <p:cNvSpPr/>
            <p:nvPr/>
          </p:nvSpPr>
          <p:spPr>
            <a:xfrm>
              <a:off x="4676450" y="679675"/>
              <a:ext cx="594700" cy="562650"/>
            </a:xfrm>
            <a:custGeom>
              <a:avLst/>
              <a:gdLst/>
              <a:ahLst/>
              <a:cxnLst/>
              <a:rect l="l" t="t" r="r" b="b"/>
              <a:pathLst>
                <a:path w="23788" h="22506" extrusionOk="0">
                  <a:moveTo>
                    <a:pt x="8804" y="5088"/>
                  </a:moveTo>
                  <a:cubicBezTo>
                    <a:pt x="9818" y="5088"/>
                    <a:pt x="10775" y="5692"/>
                    <a:pt x="11180" y="6693"/>
                  </a:cubicBezTo>
                  <a:cubicBezTo>
                    <a:pt x="11726" y="8006"/>
                    <a:pt x="11096" y="9519"/>
                    <a:pt x="9772" y="10055"/>
                  </a:cubicBezTo>
                  <a:cubicBezTo>
                    <a:pt x="9452" y="10185"/>
                    <a:pt x="9121" y="10246"/>
                    <a:pt x="8796" y="10246"/>
                  </a:cubicBezTo>
                  <a:cubicBezTo>
                    <a:pt x="7778" y="10246"/>
                    <a:pt x="6816" y="9643"/>
                    <a:pt x="6410" y="8647"/>
                  </a:cubicBezTo>
                  <a:cubicBezTo>
                    <a:pt x="5874" y="7323"/>
                    <a:pt x="6505" y="5821"/>
                    <a:pt x="7818" y="5285"/>
                  </a:cubicBezTo>
                  <a:cubicBezTo>
                    <a:pt x="8141" y="5151"/>
                    <a:pt x="8475" y="5088"/>
                    <a:pt x="8804" y="5088"/>
                  </a:cubicBezTo>
                  <a:close/>
                  <a:moveTo>
                    <a:pt x="11170" y="0"/>
                  </a:moveTo>
                  <a:lnTo>
                    <a:pt x="1735" y="3867"/>
                  </a:lnTo>
                  <a:cubicBezTo>
                    <a:pt x="2396" y="5485"/>
                    <a:pt x="1619" y="7334"/>
                    <a:pt x="1" y="7995"/>
                  </a:cubicBezTo>
                  <a:lnTo>
                    <a:pt x="5475" y="21381"/>
                  </a:lnTo>
                  <a:lnTo>
                    <a:pt x="6872" y="21581"/>
                  </a:lnTo>
                  <a:cubicBezTo>
                    <a:pt x="5958" y="18177"/>
                    <a:pt x="7703" y="14542"/>
                    <a:pt x="11054" y="13176"/>
                  </a:cubicBezTo>
                  <a:cubicBezTo>
                    <a:pt x="11933" y="12817"/>
                    <a:pt x="12842" y="12646"/>
                    <a:pt x="13737" y="12646"/>
                  </a:cubicBezTo>
                  <a:cubicBezTo>
                    <a:pt x="16535" y="12646"/>
                    <a:pt x="19190" y="14309"/>
                    <a:pt x="20321" y="17063"/>
                  </a:cubicBezTo>
                  <a:cubicBezTo>
                    <a:pt x="21056" y="18880"/>
                    <a:pt x="20993" y="20825"/>
                    <a:pt x="20290" y="22506"/>
                  </a:cubicBezTo>
                  <a:lnTo>
                    <a:pt x="23788" y="22506"/>
                  </a:lnTo>
                  <a:lnTo>
                    <a:pt x="15298" y="1733"/>
                  </a:lnTo>
                  <a:cubicBezTo>
                    <a:pt x="14907" y="1894"/>
                    <a:pt x="14501" y="1970"/>
                    <a:pt x="14102" y="1970"/>
                  </a:cubicBezTo>
                  <a:cubicBezTo>
                    <a:pt x="12854" y="1970"/>
                    <a:pt x="11671" y="1226"/>
                    <a:pt x="1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1;p58">
              <a:extLst>
                <a:ext uri="{FF2B5EF4-FFF2-40B4-BE49-F238E27FC236}">
                  <a16:creationId xmlns:a16="http://schemas.microsoft.com/office/drawing/2014/main" id="{CF92A9D4-CDEA-4F28-ADED-A24443C0317E}"/>
                </a:ext>
              </a:extLst>
            </p:cNvPr>
            <p:cNvSpPr/>
            <p:nvPr/>
          </p:nvSpPr>
          <p:spPr>
            <a:xfrm>
              <a:off x="4825400" y="995825"/>
              <a:ext cx="377475" cy="246500"/>
            </a:xfrm>
            <a:custGeom>
              <a:avLst/>
              <a:gdLst/>
              <a:ahLst/>
              <a:cxnLst/>
              <a:rect l="l" t="t" r="r" b="b"/>
              <a:pathLst>
                <a:path w="15099" h="9860" extrusionOk="0">
                  <a:moveTo>
                    <a:pt x="7779" y="0"/>
                  </a:moveTo>
                  <a:cubicBezTo>
                    <a:pt x="6884" y="0"/>
                    <a:pt x="5975" y="171"/>
                    <a:pt x="5096" y="530"/>
                  </a:cubicBezTo>
                  <a:cubicBezTo>
                    <a:pt x="1745" y="1896"/>
                    <a:pt x="0" y="5531"/>
                    <a:pt x="914" y="8935"/>
                  </a:cubicBezTo>
                  <a:lnTo>
                    <a:pt x="6125" y="9671"/>
                  </a:lnTo>
                  <a:cubicBezTo>
                    <a:pt x="5821" y="9460"/>
                    <a:pt x="5548" y="9145"/>
                    <a:pt x="5338" y="8746"/>
                  </a:cubicBezTo>
                  <a:lnTo>
                    <a:pt x="4182" y="9218"/>
                  </a:lnTo>
                  <a:lnTo>
                    <a:pt x="3772" y="8210"/>
                  </a:lnTo>
                  <a:lnTo>
                    <a:pt x="4960" y="7726"/>
                  </a:lnTo>
                  <a:cubicBezTo>
                    <a:pt x="4781" y="7002"/>
                    <a:pt x="4802" y="6224"/>
                    <a:pt x="5012" y="5573"/>
                  </a:cubicBezTo>
                  <a:lnTo>
                    <a:pt x="6262" y="5678"/>
                  </a:lnTo>
                  <a:cubicBezTo>
                    <a:pt x="6010" y="6424"/>
                    <a:pt x="6031" y="7369"/>
                    <a:pt x="6251" y="7926"/>
                  </a:cubicBezTo>
                  <a:cubicBezTo>
                    <a:pt x="6395" y="8271"/>
                    <a:pt x="6592" y="8468"/>
                    <a:pt x="6821" y="8468"/>
                  </a:cubicBezTo>
                  <a:cubicBezTo>
                    <a:pt x="6878" y="8468"/>
                    <a:pt x="6937" y="8456"/>
                    <a:pt x="6998" y="8431"/>
                  </a:cubicBezTo>
                  <a:cubicBezTo>
                    <a:pt x="7943" y="8042"/>
                    <a:pt x="6230" y="5457"/>
                    <a:pt x="8122" y="4690"/>
                  </a:cubicBezTo>
                  <a:cubicBezTo>
                    <a:pt x="8328" y="4605"/>
                    <a:pt x="8533" y="4563"/>
                    <a:pt x="8734" y="4563"/>
                  </a:cubicBezTo>
                  <a:cubicBezTo>
                    <a:pt x="9322" y="4563"/>
                    <a:pt x="9871" y="4917"/>
                    <a:pt x="10286" y="5552"/>
                  </a:cubicBezTo>
                  <a:lnTo>
                    <a:pt x="11411" y="5090"/>
                  </a:lnTo>
                  <a:lnTo>
                    <a:pt x="11820" y="6098"/>
                  </a:lnTo>
                  <a:lnTo>
                    <a:pt x="10738" y="6540"/>
                  </a:lnTo>
                  <a:cubicBezTo>
                    <a:pt x="10927" y="7212"/>
                    <a:pt x="10969" y="7916"/>
                    <a:pt x="10864" y="8504"/>
                  </a:cubicBezTo>
                  <a:lnTo>
                    <a:pt x="9593" y="8420"/>
                  </a:lnTo>
                  <a:cubicBezTo>
                    <a:pt x="9688" y="7726"/>
                    <a:pt x="9625" y="6918"/>
                    <a:pt x="9446" y="6487"/>
                  </a:cubicBezTo>
                  <a:cubicBezTo>
                    <a:pt x="9336" y="6209"/>
                    <a:pt x="9166" y="6033"/>
                    <a:pt x="8973" y="6033"/>
                  </a:cubicBezTo>
                  <a:cubicBezTo>
                    <a:pt x="8925" y="6033"/>
                    <a:pt x="8876" y="6043"/>
                    <a:pt x="8826" y="6066"/>
                  </a:cubicBezTo>
                  <a:cubicBezTo>
                    <a:pt x="7901" y="6435"/>
                    <a:pt x="9583" y="9040"/>
                    <a:pt x="7649" y="9828"/>
                  </a:cubicBezTo>
                  <a:cubicBezTo>
                    <a:pt x="7628" y="9839"/>
                    <a:pt x="7596" y="9849"/>
                    <a:pt x="7575" y="9860"/>
                  </a:cubicBezTo>
                  <a:lnTo>
                    <a:pt x="14332" y="9860"/>
                  </a:lnTo>
                  <a:cubicBezTo>
                    <a:pt x="15035" y="8179"/>
                    <a:pt x="15098" y="6234"/>
                    <a:pt x="14363" y="4417"/>
                  </a:cubicBezTo>
                  <a:cubicBezTo>
                    <a:pt x="13232" y="1663"/>
                    <a:pt x="10577" y="0"/>
                    <a:pt x="7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2;p58">
              <a:extLst>
                <a:ext uri="{FF2B5EF4-FFF2-40B4-BE49-F238E27FC236}">
                  <a16:creationId xmlns:a16="http://schemas.microsoft.com/office/drawing/2014/main" id="{8E80BCC9-F505-4BAD-812D-B23433254548}"/>
                </a:ext>
              </a:extLst>
            </p:cNvPr>
            <p:cNvSpPr/>
            <p:nvPr/>
          </p:nvSpPr>
          <p:spPr>
            <a:xfrm>
              <a:off x="4823300" y="806850"/>
              <a:ext cx="146325" cy="129000"/>
            </a:xfrm>
            <a:custGeom>
              <a:avLst/>
              <a:gdLst/>
              <a:ahLst/>
              <a:cxnLst/>
              <a:rect l="l" t="t" r="r" b="b"/>
              <a:pathLst>
                <a:path w="5853" h="5160" extrusionOk="0">
                  <a:moveTo>
                    <a:pt x="2930" y="1"/>
                  </a:moveTo>
                  <a:cubicBezTo>
                    <a:pt x="2601" y="1"/>
                    <a:pt x="2267" y="64"/>
                    <a:pt x="1944" y="198"/>
                  </a:cubicBezTo>
                  <a:cubicBezTo>
                    <a:pt x="631" y="734"/>
                    <a:pt x="0" y="2236"/>
                    <a:pt x="536" y="3560"/>
                  </a:cubicBezTo>
                  <a:cubicBezTo>
                    <a:pt x="942" y="4556"/>
                    <a:pt x="1904" y="5159"/>
                    <a:pt x="2922" y="5159"/>
                  </a:cubicBezTo>
                  <a:cubicBezTo>
                    <a:pt x="3247" y="5159"/>
                    <a:pt x="3578" y="5098"/>
                    <a:pt x="3898" y="4968"/>
                  </a:cubicBezTo>
                  <a:cubicBezTo>
                    <a:pt x="5222" y="4432"/>
                    <a:pt x="5852" y="2919"/>
                    <a:pt x="5306" y="1606"/>
                  </a:cubicBezTo>
                  <a:cubicBezTo>
                    <a:pt x="4901" y="605"/>
                    <a:pt x="394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3;p58">
              <a:extLst>
                <a:ext uri="{FF2B5EF4-FFF2-40B4-BE49-F238E27FC236}">
                  <a16:creationId xmlns:a16="http://schemas.microsoft.com/office/drawing/2014/main" id="{A9A604C9-932C-4737-A145-2ED140D0E0B4}"/>
                </a:ext>
              </a:extLst>
            </p:cNvPr>
            <p:cNvSpPr/>
            <p:nvPr/>
          </p:nvSpPr>
          <p:spPr>
            <a:xfrm>
              <a:off x="4369400" y="553850"/>
              <a:ext cx="910175" cy="688475"/>
            </a:xfrm>
            <a:custGeom>
              <a:avLst/>
              <a:gdLst/>
              <a:ahLst/>
              <a:cxnLst/>
              <a:rect l="l" t="t" r="r" b="b"/>
              <a:pathLst>
                <a:path w="36407" h="27539" extrusionOk="0">
                  <a:moveTo>
                    <a:pt x="18608" y="0"/>
                  </a:moveTo>
                  <a:cubicBezTo>
                    <a:pt x="18093" y="0"/>
                    <a:pt x="17568" y="137"/>
                    <a:pt x="17095" y="410"/>
                  </a:cubicBezTo>
                  <a:lnTo>
                    <a:pt x="1598" y="9456"/>
                  </a:lnTo>
                  <a:cubicBezTo>
                    <a:pt x="904" y="9855"/>
                    <a:pt x="410" y="10507"/>
                    <a:pt x="211" y="11295"/>
                  </a:cubicBezTo>
                  <a:cubicBezTo>
                    <a:pt x="1" y="12073"/>
                    <a:pt x="106" y="12881"/>
                    <a:pt x="515" y="13575"/>
                  </a:cubicBezTo>
                  <a:lnTo>
                    <a:pt x="8658" y="27539"/>
                  </a:lnTo>
                  <a:lnTo>
                    <a:pt x="10518" y="27539"/>
                  </a:lnTo>
                  <a:lnTo>
                    <a:pt x="2259" y="13376"/>
                  </a:lnTo>
                  <a:cubicBezTo>
                    <a:pt x="1671" y="12367"/>
                    <a:pt x="2007" y="11074"/>
                    <a:pt x="3016" y="10486"/>
                  </a:cubicBezTo>
                  <a:lnTo>
                    <a:pt x="17295" y="2154"/>
                  </a:lnTo>
                  <a:cubicBezTo>
                    <a:pt x="17625" y="1959"/>
                    <a:pt x="17989" y="1867"/>
                    <a:pt x="18350" y="1867"/>
                  </a:cubicBezTo>
                  <a:cubicBezTo>
                    <a:pt x="19076" y="1867"/>
                    <a:pt x="19787" y="2243"/>
                    <a:pt x="20174" y="2911"/>
                  </a:cubicBezTo>
                  <a:lnTo>
                    <a:pt x="34547" y="27539"/>
                  </a:lnTo>
                  <a:lnTo>
                    <a:pt x="36406" y="27539"/>
                  </a:lnTo>
                  <a:lnTo>
                    <a:pt x="21213" y="1503"/>
                  </a:lnTo>
                  <a:cubicBezTo>
                    <a:pt x="20646" y="536"/>
                    <a:pt x="19637" y="0"/>
                    <a:pt x="18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94;p58">
              <a:extLst>
                <a:ext uri="{FF2B5EF4-FFF2-40B4-BE49-F238E27FC236}">
                  <a16:creationId xmlns:a16="http://schemas.microsoft.com/office/drawing/2014/main" id="{63EA1F8B-D083-444E-B8B8-3FF4A1A50B4E}"/>
                </a:ext>
              </a:extLst>
            </p:cNvPr>
            <p:cNvSpPr/>
            <p:nvPr/>
          </p:nvSpPr>
          <p:spPr>
            <a:xfrm>
              <a:off x="4361525" y="546200"/>
              <a:ext cx="926975" cy="696125"/>
            </a:xfrm>
            <a:custGeom>
              <a:avLst/>
              <a:gdLst/>
              <a:ahLst/>
              <a:cxnLst/>
              <a:rect l="l" t="t" r="r" b="b"/>
              <a:pathLst>
                <a:path w="37079" h="27845" extrusionOk="0">
                  <a:moveTo>
                    <a:pt x="18917" y="0"/>
                  </a:moveTo>
                  <a:cubicBezTo>
                    <a:pt x="18350" y="0"/>
                    <a:pt x="17776" y="146"/>
                    <a:pt x="17253" y="453"/>
                  </a:cubicBezTo>
                  <a:lnTo>
                    <a:pt x="1755" y="9489"/>
                  </a:lnTo>
                  <a:cubicBezTo>
                    <a:pt x="998" y="9941"/>
                    <a:pt x="452" y="10656"/>
                    <a:pt x="221" y="11517"/>
                  </a:cubicBezTo>
                  <a:cubicBezTo>
                    <a:pt x="1" y="12379"/>
                    <a:pt x="116" y="13271"/>
                    <a:pt x="557" y="14039"/>
                  </a:cubicBezTo>
                  <a:lnTo>
                    <a:pt x="8616" y="27845"/>
                  </a:lnTo>
                  <a:lnTo>
                    <a:pt x="8973" y="27845"/>
                  </a:lnTo>
                  <a:lnTo>
                    <a:pt x="830" y="13881"/>
                  </a:lnTo>
                  <a:cubicBezTo>
                    <a:pt x="421" y="13187"/>
                    <a:pt x="316" y="12379"/>
                    <a:pt x="526" y="11601"/>
                  </a:cubicBezTo>
                  <a:cubicBezTo>
                    <a:pt x="725" y="10813"/>
                    <a:pt x="1219" y="10161"/>
                    <a:pt x="1913" y="9762"/>
                  </a:cubicBezTo>
                  <a:lnTo>
                    <a:pt x="17410" y="716"/>
                  </a:lnTo>
                  <a:cubicBezTo>
                    <a:pt x="17883" y="443"/>
                    <a:pt x="18408" y="306"/>
                    <a:pt x="18923" y="306"/>
                  </a:cubicBezTo>
                  <a:cubicBezTo>
                    <a:pt x="19952" y="306"/>
                    <a:pt x="20961" y="842"/>
                    <a:pt x="21528" y="1809"/>
                  </a:cubicBezTo>
                  <a:lnTo>
                    <a:pt x="36721" y="27845"/>
                  </a:lnTo>
                  <a:lnTo>
                    <a:pt x="37078" y="27845"/>
                  </a:lnTo>
                  <a:lnTo>
                    <a:pt x="21791" y="1651"/>
                  </a:lnTo>
                  <a:cubicBezTo>
                    <a:pt x="21174" y="591"/>
                    <a:pt x="20059" y="0"/>
                    <a:pt x="18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95;p58">
              <a:extLst>
                <a:ext uri="{FF2B5EF4-FFF2-40B4-BE49-F238E27FC236}">
                  <a16:creationId xmlns:a16="http://schemas.microsoft.com/office/drawing/2014/main" id="{2973C73B-6BA8-402E-A93D-0F29F9B27967}"/>
                </a:ext>
              </a:extLst>
            </p:cNvPr>
            <p:cNvSpPr/>
            <p:nvPr/>
          </p:nvSpPr>
          <p:spPr>
            <a:xfrm>
              <a:off x="4411150" y="600525"/>
              <a:ext cx="821925" cy="641800"/>
            </a:xfrm>
            <a:custGeom>
              <a:avLst/>
              <a:gdLst/>
              <a:ahLst/>
              <a:cxnLst/>
              <a:rect l="l" t="t" r="r" b="b"/>
              <a:pathLst>
                <a:path w="32877" h="25672" extrusionOk="0">
                  <a:moveTo>
                    <a:pt x="16680" y="0"/>
                  </a:moveTo>
                  <a:cubicBezTo>
                    <a:pt x="16319" y="0"/>
                    <a:pt x="15955" y="92"/>
                    <a:pt x="15625" y="287"/>
                  </a:cubicBezTo>
                  <a:lnTo>
                    <a:pt x="1346" y="8619"/>
                  </a:lnTo>
                  <a:cubicBezTo>
                    <a:pt x="337" y="9207"/>
                    <a:pt x="1" y="10500"/>
                    <a:pt x="589" y="11509"/>
                  </a:cubicBezTo>
                  <a:lnTo>
                    <a:pt x="8848" y="25672"/>
                  </a:lnTo>
                  <a:lnTo>
                    <a:pt x="11296" y="25672"/>
                  </a:lnTo>
                  <a:lnTo>
                    <a:pt x="4004" y="13179"/>
                  </a:lnTo>
                  <a:cubicBezTo>
                    <a:pt x="5517" y="12296"/>
                    <a:pt x="6022" y="10353"/>
                    <a:pt x="5139" y="8850"/>
                  </a:cubicBezTo>
                  <a:lnTo>
                    <a:pt x="13954" y="3702"/>
                  </a:lnTo>
                  <a:cubicBezTo>
                    <a:pt x="14544" y="4713"/>
                    <a:pt x="15604" y="5279"/>
                    <a:pt x="16693" y="5279"/>
                  </a:cubicBezTo>
                  <a:cubicBezTo>
                    <a:pt x="17234" y="5279"/>
                    <a:pt x="17781" y="5140"/>
                    <a:pt x="18283" y="4847"/>
                  </a:cubicBezTo>
                  <a:lnTo>
                    <a:pt x="30428" y="25672"/>
                  </a:lnTo>
                  <a:lnTo>
                    <a:pt x="32877" y="25672"/>
                  </a:lnTo>
                  <a:lnTo>
                    <a:pt x="18504" y="1044"/>
                  </a:lnTo>
                  <a:cubicBezTo>
                    <a:pt x="18117" y="376"/>
                    <a:pt x="17406" y="0"/>
                    <a:pt x="16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96;p58">
              <a:extLst>
                <a:ext uri="{FF2B5EF4-FFF2-40B4-BE49-F238E27FC236}">
                  <a16:creationId xmlns:a16="http://schemas.microsoft.com/office/drawing/2014/main" id="{8F01EF09-B321-4A35-BDEF-9D9114213936}"/>
                </a:ext>
              </a:extLst>
            </p:cNvPr>
            <p:cNvSpPr/>
            <p:nvPr/>
          </p:nvSpPr>
          <p:spPr>
            <a:xfrm>
              <a:off x="4797025" y="1106475"/>
              <a:ext cx="192025" cy="135850"/>
            </a:xfrm>
            <a:custGeom>
              <a:avLst/>
              <a:gdLst/>
              <a:ahLst/>
              <a:cxnLst/>
              <a:rect l="l" t="t" r="r" b="b"/>
              <a:pathLst>
                <a:path w="7681" h="5434" extrusionOk="0">
                  <a:moveTo>
                    <a:pt x="4605" y="0"/>
                  </a:moveTo>
                  <a:cubicBezTo>
                    <a:pt x="4338" y="0"/>
                    <a:pt x="4071" y="72"/>
                    <a:pt x="3814" y="222"/>
                  </a:cubicBezTo>
                  <a:cubicBezTo>
                    <a:pt x="2049" y="1252"/>
                    <a:pt x="4108" y="3574"/>
                    <a:pt x="3226" y="4089"/>
                  </a:cubicBezTo>
                  <a:cubicBezTo>
                    <a:pt x="3152" y="4133"/>
                    <a:pt x="3077" y="4154"/>
                    <a:pt x="3003" y="4154"/>
                  </a:cubicBezTo>
                  <a:cubicBezTo>
                    <a:pt x="2794" y="4154"/>
                    <a:pt x="2588" y="3985"/>
                    <a:pt x="2417" y="3690"/>
                  </a:cubicBezTo>
                  <a:cubicBezTo>
                    <a:pt x="2112" y="3174"/>
                    <a:pt x="1965" y="2229"/>
                    <a:pt x="2112" y="1462"/>
                  </a:cubicBezTo>
                  <a:lnTo>
                    <a:pt x="2112" y="1462"/>
                  </a:lnTo>
                  <a:lnTo>
                    <a:pt x="851" y="1535"/>
                  </a:lnTo>
                  <a:cubicBezTo>
                    <a:pt x="746" y="2208"/>
                    <a:pt x="830" y="2985"/>
                    <a:pt x="1103" y="3679"/>
                  </a:cubicBezTo>
                  <a:lnTo>
                    <a:pt x="1" y="4320"/>
                  </a:lnTo>
                  <a:lnTo>
                    <a:pt x="547" y="5255"/>
                  </a:lnTo>
                  <a:lnTo>
                    <a:pt x="1619" y="4635"/>
                  </a:lnTo>
                  <a:cubicBezTo>
                    <a:pt x="1892" y="4992"/>
                    <a:pt x="2207" y="5266"/>
                    <a:pt x="2532" y="5434"/>
                  </a:cubicBezTo>
                  <a:lnTo>
                    <a:pt x="3972" y="5434"/>
                  </a:lnTo>
                  <a:cubicBezTo>
                    <a:pt x="4003" y="5413"/>
                    <a:pt x="4035" y="5402"/>
                    <a:pt x="4066" y="5381"/>
                  </a:cubicBezTo>
                  <a:cubicBezTo>
                    <a:pt x="5863" y="4330"/>
                    <a:pt x="3846" y="1988"/>
                    <a:pt x="4697" y="1483"/>
                  </a:cubicBezTo>
                  <a:cubicBezTo>
                    <a:pt x="4758" y="1449"/>
                    <a:pt x="4820" y="1432"/>
                    <a:pt x="4881" y="1432"/>
                  </a:cubicBezTo>
                  <a:cubicBezTo>
                    <a:pt x="5062" y="1432"/>
                    <a:pt x="5239" y="1576"/>
                    <a:pt x="5380" y="1819"/>
                  </a:cubicBezTo>
                  <a:cubicBezTo>
                    <a:pt x="5621" y="2229"/>
                    <a:pt x="5789" y="3006"/>
                    <a:pt x="5789" y="3721"/>
                  </a:cubicBezTo>
                  <a:lnTo>
                    <a:pt x="7061" y="3616"/>
                  </a:lnTo>
                  <a:cubicBezTo>
                    <a:pt x="7082" y="3027"/>
                    <a:pt x="6945" y="2324"/>
                    <a:pt x="6662" y="1693"/>
                  </a:cubicBezTo>
                  <a:lnTo>
                    <a:pt x="7681" y="1105"/>
                  </a:lnTo>
                  <a:lnTo>
                    <a:pt x="7134" y="159"/>
                  </a:lnTo>
                  <a:lnTo>
                    <a:pt x="6084" y="779"/>
                  </a:lnTo>
                  <a:cubicBezTo>
                    <a:pt x="5640" y="273"/>
                    <a:pt x="5123" y="0"/>
                    <a:pt x="4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97;p58">
              <a:extLst>
                <a:ext uri="{FF2B5EF4-FFF2-40B4-BE49-F238E27FC236}">
                  <a16:creationId xmlns:a16="http://schemas.microsoft.com/office/drawing/2014/main" id="{C8C132A1-ACBC-4202-9C8B-65BCB026AB9E}"/>
                </a:ext>
              </a:extLst>
            </p:cNvPr>
            <p:cNvSpPr/>
            <p:nvPr/>
          </p:nvSpPr>
          <p:spPr>
            <a:xfrm>
              <a:off x="4511250" y="693050"/>
              <a:ext cx="660625" cy="549275"/>
            </a:xfrm>
            <a:custGeom>
              <a:avLst/>
              <a:gdLst/>
              <a:ahLst/>
              <a:cxnLst/>
              <a:rect l="l" t="t" r="r" b="b"/>
              <a:pathLst>
                <a:path w="26425" h="21971" extrusionOk="0">
                  <a:moveTo>
                    <a:pt x="8655" y="5347"/>
                  </a:moveTo>
                  <a:cubicBezTo>
                    <a:pt x="9544" y="5347"/>
                    <a:pt x="10410" y="5808"/>
                    <a:pt x="10895" y="6631"/>
                  </a:cubicBezTo>
                  <a:cubicBezTo>
                    <a:pt x="11610" y="7860"/>
                    <a:pt x="11201" y="9436"/>
                    <a:pt x="9961" y="10150"/>
                  </a:cubicBezTo>
                  <a:cubicBezTo>
                    <a:pt x="9551" y="10392"/>
                    <a:pt x="9104" y="10506"/>
                    <a:pt x="8662" y="10506"/>
                  </a:cubicBezTo>
                  <a:cubicBezTo>
                    <a:pt x="7777" y="10506"/>
                    <a:pt x="6917" y="10046"/>
                    <a:pt x="6441" y="9226"/>
                  </a:cubicBezTo>
                  <a:cubicBezTo>
                    <a:pt x="5716" y="7997"/>
                    <a:pt x="6136" y="6421"/>
                    <a:pt x="7365" y="5695"/>
                  </a:cubicBezTo>
                  <a:cubicBezTo>
                    <a:pt x="7772" y="5459"/>
                    <a:pt x="8216" y="5347"/>
                    <a:pt x="8655" y="5347"/>
                  </a:cubicBezTo>
                  <a:close/>
                  <a:moveTo>
                    <a:pt x="9950" y="1"/>
                  </a:moveTo>
                  <a:lnTo>
                    <a:pt x="1135" y="5149"/>
                  </a:lnTo>
                  <a:cubicBezTo>
                    <a:pt x="2018" y="6652"/>
                    <a:pt x="1513" y="8595"/>
                    <a:pt x="0" y="9478"/>
                  </a:cubicBezTo>
                  <a:lnTo>
                    <a:pt x="7292" y="21971"/>
                  </a:lnTo>
                  <a:lnTo>
                    <a:pt x="8700" y="21971"/>
                  </a:lnTo>
                  <a:cubicBezTo>
                    <a:pt x="7323" y="18724"/>
                    <a:pt x="8542" y="14889"/>
                    <a:pt x="11663" y="13071"/>
                  </a:cubicBezTo>
                  <a:cubicBezTo>
                    <a:pt x="12792" y="12411"/>
                    <a:pt x="14027" y="12096"/>
                    <a:pt x="15245" y="12096"/>
                  </a:cubicBezTo>
                  <a:cubicBezTo>
                    <a:pt x="17688" y="12096"/>
                    <a:pt x="20063" y="13360"/>
                    <a:pt x="21381" y="15625"/>
                  </a:cubicBezTo>
                  <a:cubicBezTo>
                    <a:pt x="22558" y="17631"/>
                    <a:pt x="22632" y="19985"/>
                    <a:pt x="21791" y="21971"/>
                  </a:cubicBezTo>
                  <a:lnTo>
                    <a:pt x="26424" y="21971"/>
                  </a:lnTo>
                  <a:lnTo>
                    <a:pt x="14279" y="1146"/>
                  </a:lnTo>
                  <a:cubicBezTo>
                    <a:pt x="13777" y="1439"/>
                    <a:pt x="13230" y="1578"/>
                    <a:pt x="12689" y="1578"/>
                  </a:cubicBezTo>
                  <a:cubicBezTo>
                    <a:pt x="11600" y="1578"/>
                    <a:pt x="10540" y="1012"/>
                    <a:pt x="9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98;p58">
              <a:extLst>
                <a:ext uri="{FF2B5EF4-FFF2-40B4-BE49-F238E27FC236}">
                  <a16:creationId xmlns:a16="http://schemas.microsoft.com/office/drawing/2014/main" id="{0F25DAC0-2F50-491F-B49C-9CE96FEB1E21}"/>
                </a:ext>
              </a:extLst>
            </p:cNvPr>
            <p:cNvSpPr/>
            <p:nvPr/>
          </p:nvSpPr>
          <p:spPr>
            <a:xfrm>
              <a:off x="4694325" y="995450"/>
              <a:ext cx="382725" cy="246875"/>
            </a:xfrm>
            <a:custGeom>
              <a:avLst/>
              <a:gdLst/>
              <a:ahLst/>
              <a:cxnLst/>
              <a:rect l="l" t="t" r="r" b="b"/>
              <a:pathLst>
                <a:path w="15309" h="9875" extrusionOk="0">
                  <a:moveTo>
                    <a:pt x="7922" y="0"/>
                  </a:moveTo>
                  <a:cubicBezTo>
                    <a:pt x="6704" y="0"/>
                    <a:pt x="5469" y="315"/>
                    <a:pt x="4340" y="975"/>
                  </a:cubicBezTo>
                  <a:cubicBezTo>
                    <a:pt x="1219" y="2793"/>
                    <a:pt x="0" y="6628"/>
                    <a:pt x="1377" y="9875"/>
                  </a:cubicBezTo>
                  <a:lnTo>
                    <a:pt x="6640" y="9875"/>
                  </a:lnTo>
                  <a:cubicBezTo>
                    <a:pt x="6315" y="9707"/>
                    <a:pt x="6000" y="9433"/>
                    <a:pt x="5727" y="9076"/>
                  </a:cubicBezTo>
                  <a:lnTo>
                    <a:pt x="4655" y="9696"/>
                  </a:lnTo>
                  <a:lnTo>
                    <a:pt x="4109" y="8761"/>
                  </a:lnTo>
                  <a:lnTo>
                    <a:pt x="5211" y="8120"/>
                  </a:lnTo>
                  <a:cubicBezTo>
                    <a:pt x="4938" y="7426"/>
                    <a:pt x="4854" y="6649"/>
                    <a:pt x="4959" y="5976"/>
                  </a:cubicBezTo>
                  <a:lnTo>
                    <a:pt x="6220" y="5903"/>
                  </a:lnTo>
                  <a:lnTo>
                    <a:pt x="6220" y="5903"/>
                  </a:lnTo>
                  <a:cubicBezTo>
                    <a:pt x="6073" y="6670"/>
                    <a:pt x="6220" y="7615"/>
                    <a:pt x="6525" y="8131"/>
                  </a:cubicBezTo>
                  <a:cubicBezTo>
                    <a:pt x="6696" y="8426"/>
                    <a:pt x="6902" y="8595"/>
                    <a:pt x="7111" y="8595"/>
                  </a:cubicBezTo>
                  <a:cubicBezTo>
                    <a:pt x="7185" y="8595"/>
                    <a:pt x="7260" y="8574"/>
                    <a:pt x="7334" y="8530"/>
                  </a:cubicBezTo>
                  <a:cubicBezTo>
                    <a:pt x="8216" y="8015"/>
                    <a:pt x="6157" y="5693"/>
                    <a:pt x="7922" y="4663"/>
                  </a:cubicBezTo>
                  <a:cubicBezTo>
                    <a:pt x="8179" y="4513"/>
                    <a:pt x="8446" y="4441"/>
                    <a:pt x="8713" y="4441"/>
                  </a:cubicBezTo>
                  <a:cubicBezTo>
                    <a:pt x="9231" y="4441"/>
                    <a:pt x="9748" y="4714"/>
                    <a:pt x="10192" y="5220"/>
                  </a:cubicBezTo>
                  <a:lnTo>
                    <a:pt x="11242" y="4600"/>
                  </a:lnTo>
                  <a:lnTo>
                    <a:pt x="11789" y="5546"/>
                  </a:lnTo>
                  <a:lnTo>
                    <a:pt x="10770" y="6134"/>
                  </a:lnTo>
                  <a:cubicBezTo>
                    <a:pt x="11053" y="6765"/>
                    <a:pt x="11190" y="7468"/>
                    <a:pt x="11169" y="8057"/>
                  </a:cubicBezTo>
                  <a:lnTo>
                    <a:pt x="9897" y="8162"/>
                  </a:lnTo>
                  <a:cubicBezTo>
                    <a:pt x="9897" y="7447"/>
                    <a:pt x="9729" y="6670"/>
                    <a:pt x="9488" y="6260"/>
                  </a:cubicBezTo>
                  <a:cubicBezTo>
                    <a:pt x="9347" y="6017"/>
                    <a:pt x="9170" y="5873"/>
                    <a:pt x="8989" y="5873"/>
                  </a:cubicBezTo>
                  <a:cubicBezTo>
                    <a:pt x="8928" y="5873"/>
                    <a:pt x="8866" y="5890"/>
                    <a:pt x="8805" y="5924"/>
                  </a:cubicBezTo>
                  <a:cubicBezTo>
                    <a:pt x="7954" y="6429"/>
                    <a:pt x="9971" y="8771"/>
                    <a:pt x="8174" y="9822"/>
                  </a:cubicBezTo>
                  <a:cubicBezTo>
                    <a:pt x="8143" y="9843"/>
                    <a:pt x="8111" y="9854"/>
                    <a:pt x="8080" y="9875"/>
                  </a:cubicBezTo>
                  <a:lnTo>
                    <a:pt x="14468" y="9875"/>
                  </a:lnTo>
                  <a:cubicBezTo>
                    <a:pt x="15309" y="7889"/>
                    <a:pt x="15235" y="5535"/>
                    <a:pt x="14058" y="3529"/>
                  </a:cubicBezTo>
                  <a:cubicBezTo>
                    <a:pt x="12740" y="1264"/>
                    <a:pt x="10365" y="0"/>
                    <a:pt x="7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499;p58">
              <a:extLst>
                <a:ext uri="{FF2B5EF4-FFF2-40B4-BE49-F238E27FC236}">
                  <a16:creationId xmlns:a16="http://schemas.microsoft.com/office/drawing/2014/main" id="{93C587F0-D063-47EA-8F29-1F9897E18540}"/>
                </a:ext>
              </a:extLst>
            </p:cNvPr>
            <p:cNvSpPr/>
            <p:nvPr/>
          </p:nvSpPr>
          <p:spPr>
            <a:xfrm>
              <a:off x="4654150" y="826725"/>
              <a:ext cx="147350" cy="129000"/>
            </a:xfrm>
            <a:custGeom>
              <a:avLst/>
              <a:gdLst/>
              <a:ahLst/>
              <a:cxnLst/>
              <a:rect l="l" t="t" r="r" b="b"/>
              <a:pathLst>
                <a:path w="5894" h="5160" extrusionOk="0">
                  <a:moveTo>
                    <a:pt x="2939" y="0"/>
                  </a:moveTo>
                  <a:cubicBezTo>
                    <a:pt x="2500" y="0"/>
                    <a:pt x="2056" y="112"/>
                    <a:pt x="1649" y="348"/>
                  </a:cubicBezTo>
                  <a:cubicBezTo>
                    <a:pt x="420" y="1074"/>
                    <a:pt x="0" y="2650"/>
                    <a:pt x="725" y="3879"/>
                  </a:cubicBezTo>
                  <a:cubicBezTo>
                    <a:pt x="1201" y="4699"/>
                    <a:pt x="2061" y="5159"/>
                    <a:pt x="2946" y="5159"/>
                  </a:cubicBezTo>
                  <a:cubicBezTo>
                    <a:pt x="3388" y="5159"/>
                    <a:pt x="3835" y="5045"/>
                    <a:pt x="4245" y="4803"/>
                  </a:cubicBezTo>
                  <a:cubicBezTo>
                    <a:pt x="5485" y="4089"/>
                    <a:pt x="5894" y="2513"/>
                    <a:pt x="5179" y="1284"/>
                  </a:cubicBezTo>
                  <a:cubicBezTo>
                    <a:pt x="4694" y="461"/>
                    <a:pt x="3828" y="0"/>
                    <a:pt x="2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477F9CB3-1D31-43E7-A11E-5B91924182BE}"/>
              </a:ext>
            </a:extLst>
          </p:cNvPr>
          <p:cNvPicPr>
            <a:picLocks noChangeAspect="1"/>
          </p:cNvPicPr>
          <p:nvPr/>
        </p:nvPicPr>
        <p:blipFill>
          <a:blip r:embed="rId9"/>
          <a:stretch>
            <a:fillRect/>
          </a:stretch>
        </p:blipFill>
        <p:spPr>
          <a:xfrm>
            <a:off x="0" y="4777409"/>
            <a:ext cx="9144000" cy="366091"/>
          </a:xfrm>
          <a:prstGeom prst="rect">
            <a:avLst/>
          </a:prstGeom>
        </p:spPr>
      </p:pic>
    </p:spTree>
    <p:extLst>
      <p:ext uri="{BB962C8B-B14F-4D97-AF65-F5344CB8AC3E}">
        <p14:creationId xmlns:p14="http://schemas.microsoft.com/office/powerpoint/2010/main" val="253480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97"/>
                                        </p:tgtEl>
                                        <p:attrNameLst>
                                          <p:attrName>style.visibility</p:attrName>
                                        </p:attrNameLst>
                                      </p:cBhvr>
                                      <p:to>
                                        <p:strVal val="visible"/>
                                      </p:to>
                                    </p:set>
                                    <p:anim calcmode="lin" valueType="num">
                                      <p:cBhvr additive="base">
                                        <p:cTn id="7" dur="750" fill="hold"/>
                                        <p:tgtEl>
                                          <p:spTgt spid="2897"/>
                                        </p:tgtEl>
                                        <p:attrNameLst>
                                          <p:attrName>ppt_x</p:attrName>
                                        </p:attrNameLst>
                                      </p:cBhvr>
                                      <p:tavLst>
                                        <p:tav tm="0">
                                          <p:val>
                                            <p:strVal val="0-#ppt_w/2"/>
                                          </p:val>
                                        </p:tav>
                                        <p:tav tm="100000">
                                          <p:val>
                                            <p:strVal val="#ppt_x"/>
                                          </p:val>
                                        </p:tav>
                                      </p:tavLst>
                                    </p:anim>
                                    <p:anim calcmode="lin" valueType="num">
                                      <p:cBhvr additive="base">
                                        <p:cTn id="8" dur="750" fill="hold"/>
                                        <p:tgtEl>
                                          <p:spTgt spid="2897"/>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nodeType="afterEffect">
                                  <p:stCondLst>
                                    <p:cond delay="250"/>
                                  </p:stCondLst>
                                  <p:childTnLst>
                                    <p:set>
                                      <p:cBhvr>
                                        <p:cTn id="11" dur="1" fill="hold">
                                          <p:stCondLst>
                                            <p:cond delay="0"/>
                                          </p:stCondLst>
                                        </p:cTn>
                                        <p:tgtEl>
                                          <p:spTgt spid="1026"/>
                                        </p:tgtEl>
                                        <p:attrNameLst>
                                          <p:attrName>style.visibility</p:attrName>
                                        </p:attrNameLst>
                                      </p:cBhvr>
                                      <p:to>
                                        <p:strVal val="visible"/>
                                      </p:to>
                                    </p:set>
                                    <p:animEffect transition="in" filter="wipe(left)">
                                      <p:cBhvr>
                                        <p:cTn id="12" dur="500"/>
                                        <p:tgtEl>
                                          <p:spTgt spid="1026"/>
                                        </p:tgtEl>
                                      </p:cBhvr>
                                    </p:animEffect>
                                  </p:childTnLst>
                                </p:cTn>
                              </p:par>
                              <p:par>
                                <p:cTn id="13" presetID="22" presetClass="entr" presetSubtype="8" fill="hold" nodeType="withEffect">
                                  <p:stCondLst>
                                    <p:cond delay="250"/>
                                  </p:stCondLst>
                                  <p:childTnLst>
                                    <p:set>
                                      <p:cBhvr>
                                        <p:cTn id="14" dur="1" fill="hold">
                                          <p:stCondLst>
                                            <p:cond delay="0"/>
                                          </p:stCondLst>
                                        </p:cTn>
                                        <p:tgtEl>
                                          <p:spTgt spid="1028"/>
                                        </p:tgtEl>
                                        <p:attrNameLst>
                                          <p:attrName>style.visibility</p:attrName>
                                        </p:attrNameLst>
                                      </p:cBhvr>
                                      <p:to>
                                        <p:strVal val="visible"/>
                                      </p:to>
                                    </p:set>
                                    <p:animEffect transition="in" filter="wipe(left)">
                                      <p:cBhvr>
                                        <p:cTn id="15" dur="500"/>
                                        <p:tgtEl>
                                          <p:spTgt spid="1028"/>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3"/>
                                        </p:tgtEl>
                                        <p:attrNameLst>
                                          <p:attrName>style.visibility</p:attrName>
                                        </p:attrNameLst>
                                      </p:cBhvr>
                                      <p:to>
                                        <p:strVal val="visible"/>
                                      </p:to>
                                    </p:set>
                                    <p:animEffect transition="in" filter="wipe(left)">
                                      <p:cBhvr>
                                        <p:cTn id="18" dur="500"/>
                                        <p:tgtEl>
                                          <p:spTgt spid="143"/>
                                        </p:tgtEl>
                                      </p:cBhvr>
                                    </p:animEffect>
                                  </p:childTnLst>
                                </p:cTn>
                              </p:par>
                              <p:par>
                                <p:cTn id="19" presetID="22" presetClass="entr" presetSubtype="8" fill="hold" grpId="0" nodeType="withEffect">
                                  <p:stCondLst>
                                    <p:cond delay="250"/>
                                  </p:stCondLst>
                                  <p:childTnLst>
                                    <p:set>
                                      <p:cBhvr>
                                        <p:cTn id="20" dur="1" fill="hold">
                                          <p:stCondLst>
                                            <p:cond delay="0"/>
                                          </p:stCondLst>
                                        </p:cTn>
                                        <p:tgtEl>
                                          <p:spTgt spid="144"/>
                                        </p:tgtEl>
                                        <p:attrNameLst>
                                          <p:attrName>style.visibility</p:attrName>
                                        </p:attrNameLst>
                                      </p:cBhvr>
                                      <p:to>
                                        <p:strVal val="visible"/>
                                      </p:to>
                                    </p:set>
                                    <p:animEffect transition="in" filter="wipe(left)">
                                      <p:cBhvr>
                                        <p:cTn id="21" dur="500"/>
                                        <p:tgtEl>
                                          <p:spTgt spid="144"/>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34"/>
                                        </p:tgtEl>
                                        <p:attrNameLst>
                                          <p:attrName>style.visibility</p:attrName>
                                        </p:attrNameLst>
                                      </p:cBhvr>
                                      <p:to>
                                        <p:strVal val="visible"/>
                                      </p:to>
                                    </p:set>
                                    <p:animEffect transition="in" filter="wipe(left)">
                                      <p:cBhvr>
                                        <p:cTn id="25" dur="500"/>
                                        <p:tgtEl>
                                          <p:spTgt spid="1034"/>
                                        </p:tgtEl>
                                      </p:cBhvr>
                                    </p:animEffect>
                                  </p:childTnLst>
                                </p:cTn>
                              </p:par>
                              <p:par>
                                <p:cTn id="26" presetID="22" presetClass="entr" presetSubtype="8" fill="hold" nodeType="withEffect">
                                  <p:stCondLst>
                                    <p:cond delay="0"/>
                                  </p:stCondLst>
                                  <p:childTnLst>
                                    <p:set>
                                      <p:cBhvr>
                                        <p:cTn id="27" dur="1" fill="hold">
                                          <p:stCondLst>
                                            <p:cond delay="0"/>
                                          </p:stCondLst>
                                        </p:cTn>
                                        <p:tgtEl>
                                          <p:spTgt spid="1032"/>
                                        </p:tgtEl>
                                        <p:attrNameLst>
                                          <p:attrName>style.visibility</p:attrName>
                                        </p:attrNameLst>
                                      </p:cBhvr>
                                      <p:to>
                                        <p:strVal val="visible"/>
                                      </p:to>
                                    </p:set>
                                    <p:animEffect transition="in" filter="wipe(left)">
                                      <p:cBhvr>
                                        <p:cTn id="28" dur="500"/>
                                        <p:tgtEl>
                                          <p:spTgt spid="103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wipe(left)">
                                      <p:cBhvr>
                                        <p:cTn id="31" dur="500"/>
                                        <p:tgtEl>
                                          <p:spTgt spid="14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wipe(left)">
                                      <p:cBhvr>
                                        <p:cTn id="34" dur="500"/>
                                        <p:tgtEl>
                                          <p:spTgt spid="146"/>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1030"/>
                                        </p:tgtEl>
                                        <p:attrNameLst>
                                          <p:attrName>style.visibility</p:attrName>
                                        </p:attrNameLst>
                                      </p:cBhvr>
                                      <p:to>
                                        <p:strVal val="visible"/>
                                      </p:to>
                                    </p:set>
                                    <p:animEffect transition="in" filter="wipe(left)">
                                      <p:cBhvr>
                                        <p:cTn id="38" dur="500"/>
                                        <p:tgtEl>
                                          <p:spTgt spid="1030"/>
                                        </p:tgtEl>
                                      </p:cBhvr>
                                    </p:animEffect>
                                  </p:childTnLst>
                                </p:cTn>
                              </p:par>
                              <p:par>
                                <p:cTn id="39" presetID="22" presetClass="entr" presetSubtype="8" fill="hold" nodeType="with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wipe(left)">
                                      <p:cBhvr>
                                        <p:cTn id="41" dur="500"/>
                                        <p:tgtEl>
                                          <p:spTgt spid="10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47"/>
                                        </p:tgtEl>
                                        <p:attrNameLst>
                                          <p:attrName>style.visibility</p:attrName>
                                        </p:attrNameLst>
                                      </p:cBhvr>
                                      <p:to>
                                        <p:strVal val="visible"/>
                                      </p:to>
                                    </p:set>
                                    <p:animEffect transition="in" filter="wipe(left)">
                                      <p:cBhvr>
                                        <p:cTn id="44" dur="500"/>
                                        <p:tgtEl>
                                          <p:spTgt spid="14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wipe(left)">
                                      <p:cBhvr>
                                        <p:cTn id="4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 grpId="0"/>
      <p:bldP spid="143" grpId="0"/>
      <p:bldP spid="144" grpId="0"/>
      <p:bldP spid="145" grpId="0"/>
      <p:bldP spid="146" grpId="0"/>
      <p:bldP spid="147" grpId="0"/>
      <p:bldP spid="1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97" name="Google Shape;2297;p74"/>
          <p:cNvSpPr txBox="1">
            <a:spLocks noGrp="1"/>
          </p:cNvSpPr>
          <p:nvPr>
            <p:ph type="title" idx="15"/>
          </p:nvPr>
        </p:nvSpPr>
        <p:spPr>
          <a:xfrm>
            <a:off x="720000" y="362833"/>
            <a:ext cx="7704000" cy="572700"/>
          </a:xfrm>
          <a:prstGeom prst="rect">
            <a:avLst/>
          </a:prstGeom>
        </p:spPr>
        <p:txBody>
          <a:bodyPr spcFirstLastPara="1" wrap="square" lIns="91425" tIns="91425" rIns="91425" bIns="91425" anchor="ctr" anchorCtr="0">
            <a:noAutofit/>
          </a:bodyPr>
          <a:lstStyle/>
          <a:p>
            <a:pPr lvl="0"/>
            <a:r>
              <a:rPr lang="en" dirty="0"/>
              <a:t>Legal Amount Prediction</a:t>
            </a:r>
            <a:endParaRPr dirty="0"/>
          </a:p>
        </p:txBody>
      </p:sp>
      <p:pic>
        <p:nvPicPr>
          <p:cNvPr id="3" name="Picture 2">
            <a:extLst>
              <a:ext uri="{FF2B5EF4-FFF2-40B4-BE49-F238E27FC236}">
                <a16:creationId xmlns:a16="http://schemas.microsoft.com/office/drawing/2014/main" id="{CF88B7BE-DEB5-40C7-8304-11BF5FF01735}"/>
              </a:ext>
            </a:extLst>
          </p:cNvPr>
          <p:cNvPicPr>
            <a:picLocks noChangeAspect="1"/>
          </p:cNvPicPr>
          <p:nvPr/>
        </p:nvPicPr>
        <p:blipFill>
          <a:blip r:embed="rId3"/>
          <a:stretch>
            <a:fillRect/>
          </a:stretch>
        </p:blipFill>
        <p:spPr>
          <a:xfrm>
            <a:off x="0" y="4784035"/>
            <a:ext cx="9144000" cy="359465"/>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459" y="3183332"/>
            <a:ext cx="5354810" cy="777513"/>
          </a:xfrm>
          <a:prstGeom prst="rect">
            <a:avLst/>
          </a:prstGeom>
        </p:spPr>
      </p:pic>
      <p:sp>
        <p:nvSpPr>
          <p:cNvPr id="7" name="ZoneTexte 6"/>
          <p:cNvSpPr txBox="1"/>
          <p:nvPr/>
        </p:nvSpPr>
        <p:spPr>
          <a:xfrm>
            <a:off x="1212980" y="1366935"/>
            <a:ext cx="7259216" cy="1600438"/>
          </a:xfrm>
          <a:prstGeom prst="rect">
            <a:avLst/>
          </a:prstGeom>
          <a:noFill/>
        </p:spPr>
        <p:txBody>
          <a:bodyPr wrap="square" rtlCol="0">
            <a:spAutoFit/>
          </a:bodyPr>
          <a:lstStyle/>
          <a:p>
            <a:r>
              <a:rPr lang="en-US" dirty="0">
                <a:solidFill>
                  <a:schemeClr val="dk1"/>
                </a:solidFill>
                <a:latin typeface="Montserrat"/>
                <a:ea typeface="Montserrat"/>
                <a:cs typeface="Montserrat"/>
                <a:sym typeface="Montserrat"/>
              </a:rPr>
              <a:t>Handwritten Text Recognition (HTR) system implemented with </a:t>
            </a:r>
            <a:r>
              <a:rPr lang="en-US" dirty="0" err="1">
                <a:solidFill>
                  <a:schemeClr val="dk1"/>
                </a:solidFill>
                <a:latin typeface="Montserrat"/>
                <a:ea typeface="Montserrat"/>
                <a:cs typeface="Montserrat"/>
                <a:sym typeface="Montserrat"/>
              </a:rPr>
              <a:t>TensorFlow</a:t>
            </a:r>
            <a:r>
              <a:rPr lang="en-US" dirty="0">
                <a:solidFill>
                  <a:schemeClr val="dk1"/>
                </a:solidFill>
                <a:latin typeface="Montserrat"/>
                <a:ea typeface="Montserrat"/>
                <a:cs typeface="Montserrat"/>
                <a:sym typeface="Montserrat"/>
              </a:rPr>
              <a:t> (TF) and trained on the IAM off-line HTR dataset. This Neural Network (NN) model recognizes the text contained in the images of segmented words as shown in the illustration below. As these word-images are smaller than images of complete text-lines, the NN can be kept small and training on the CPU is feasible. 3/4 of the words from the validation-set are correctly recognized and the character error rate is around 10%.</a:t>
            </a:r>
            <a:endParaRPr lang="fr-FR"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098265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97"/>
                                        </p:tgtEl>
                                        <p:attrNameLst>
                                          <p:attrName>style.visibility</p:attrName>
                                        </p:attrNameLst>
                                      </p:cBhvr>
                                      <p:to>
                                        <p:strVal val="visible"/>
                                      </p:to>
                                    </p:set>
                                    <p:anim calcmode="lin" valueType="num">
                                      <p:cBhvr additive="base">
                                        <p:cTn id="7" dur="750" fill="hold"/>
                                        <p:tgtEl>
                                          <p:spTgt spid="2297"/>
                                        </p:tgtEl>
                                        <p:attrNameLst>
                                          <p:attrName>ppt_x</p:attrName>
                                        </p:attrNameLst>
                                      </p:cBhvr>
                                      <p:tavLst>
                                        <p:tav tm="0">
                                          <p:val>
                                            <p:strVal val="#ppt_x"/>
                                          </p:val>
                                        </p:tav>
                                        <p:tav tm="100000">
                                          <p:val>
                                            <p:strVal val="#ppt_x"/>
                                          </p:val>
                                        </p:tav>
                                      </p:tavLst>
                                    </p:anim>
                                    <p:anim calcmode="lin" valueType="num">
                                      <p:cBhvr additive="base">
                                        <p:cTn id="8" dur="750" fill="hold"/>
                                        <p:tgtEl>
                                          <p:spTgt spid="2297"/>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7"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164386" y="1034547"/>
            <a:ext cx="2705700" cy="424543"/>
          </a:xfrm>
        </p:spPr>
        <p:txBody>
          <a:bodyPr/>
          <a:lstStyle/>
          <a:p>
            <a:r>
              <a:rPr lang="fr-FR" b="1" dirty="0"/>
              <a:t>About the model :</a:t>
            </a:r>
          </a:p>
        </p:txBody>
      </p:sp>
      <p:sp>
        <p:nvSpPr>
          <p:cNvPr id="4" name="ZoneTexte 3"/>
          <p:cNvSpPr txBox="1"/>
          <p:nvPr/>
        </p:nvSpPr>
        <p:spPr>
          <a:xfrm>
            <a:off x="279919" y="1459090"/>
            <a:ext cx="8864081" cy="954107"/>
          </a:xfrm>
          <a:prstGeom prst="rect">
            <a:avLst/>
          </a:prstGeom>
          <a:noFill/>
        </p:spPr>
        <p:txBody>
          <a:bodyPr wrap="square" rtlCol="0">
            <a:spAutoFit/>
          </a:bodyPr>
          <a:lstStyle/>
          <a:p>
            <a:r>
              <a:rPr lang="en-US" dirty="0">
                <a:solidFill>
                  <a:schemeClr val="dk1"/>
                </a:solidFill>
                <a:latin typeface="Montserrat"/>
                <a:ea typeface="Montserrat"/>
                <a:cs typeface="Montserrat"/>
              </a:rPr>
              <a:t>The implementation only depends on </a:t>
            </a:r>
            <a:r>
              <a:rPr lang="en-US" dirty="0" err="1">
                <a:solidFill>
                  <a:schemeClr val="dk1"/>
                </a:solidFill>
                <a:latin typeface="Montserrat"/>
                <a:ea typeface="Montserrat"/>
                <a:cs typeface="Montserrat"/>
              </a:rPr>
              <a:t>numpy</a:t>
            </a:r>
            <a:r>
              <a:rPr lang="en-US" dirty="0">
                <a:solidFill>
                  <a:schemeClr val="dk1"/>
                </a:solidFill>
                <a:latin typeface="Montserrat"/>
                <a:ea typeface="Montserrat"/>
                <a:cs typeface="Montserrat"/>
              </a:rPr>
              <a:t>, cv2 and </a:t>
            </a:r>
            <a:r>
              <a:rPr lang="en-US" dirty="0" err="1">
                <a:solidFill>
                  <a:schemeClr val="dk1"/>
                </a:solidFill>
                <a:latin typeface="Montserrat"/>
                <a:ea typeface="Montserrat"/>
                <a:cs typeface="Montserrat"/>
              </a:rPr>
              <a:t>tensorflow</a:t>
            </a:r>
            <a:r>
              <a:rPr lang="en-US" dirty="0">
                <a:solidFill>
                  <a:schemeClr val="dk1"/>
                </a:solidFill>
                <a:latin typeface="Montserrat"/>
                <a:ea typeface="Montserrat"/>
                <a:cs typeface="Montserrat"/>
              </a:rPr>
              <a:t> imports. It consists of 5 CNN layers, 2 RNN (LSTM) layers and the CTC loss and decoding layer. The illustration below gives an overview of the NN (green: operations, pink: data flowing through NN) and here follows a short description:</a:t>
            </a:r>
            <a:endParaRPr lang="fr-FR" dirty="0">
              <a:solidFill>
                <a:schemeClr val="dk1"/>
              </a:solidFill>
              <a:latin typeface="Montserrat"/>
              <a:ea typeface="Montserrat"/>
              <a:cs typeface="Montserrat"/>
            </a:endParaRPr>
          </a:p>
        </p:txBody>
      </p:sp>
      <p:sp>
        <p:nvSpPr>
          <p:cNvPr id="5" name="ZoneTexte 4"/>
          <p:cNvSpPr txBox="1"/>
          <p:nvPr/>
        </p:nvSpPr>
        <p:spPr>
          <a:xfrm>
            <a:off x="825759" y="2413197"/>
            <a:ext cx="7772399" cy="2031325"/>
          </a:xfrm>
          <a:prstGeom prst="rect">
            <a:avLst/>
          </a:prstGeom>
          <a:noFill/>
        </p:spPr>
        <p:txBody>
          <a:bodyPr wrap="square" rtlCol="0">
            <a:spAutoFit/>
          </a:bodyPr>
          <a:lstStyle/>
          <a:p>
            <a:r>
              <a:rPr lang="en-US" dirty="0">
                <a:solidFill>
                  <a:schemeClr val="dk1"/>
                </a:solidFill>
                <a:latin typeface="Montserrat"/>
                <a:ea typeface="Montserrat"/>
                <a:cs typeface="Montserrat"/>
              </a:rPr>
              <a:t>-The input image is a gray-value image and has a size of 128x32</a:t>
            </a:r>
          </a:p>
          <a:p>
            <a:r>
              <a:rPr lang="en-US" dirty="0">
                <a:solidFill>
                  <a:schemeClr val="dk1"/>
                </a:solidFill>
                <a:latin typeface="Montserrat"/>
                <a:ea typeface="Montserrat"/>
                <a:cs typeface="Montserrat"/>
              </a:rPr>
              <a:t>-5 CNN layers map the input image to a feature sequence of size 32x256</a:t>
            </a:r>
          </a:p>
          <a:p>
            <a:r>
              <a:rPr lang="en-US" dirty="0">
                <a:solidFill>
                  <a:schemeClr val="dk1"/>
                </a:solidFill>
                <a:latin typeface="Montserrat"/>
                <a:ea typeface="Montserrat"/>
                <a:cs typeface="Montserrat"/>
              </a:rPr>
              <a:t>-2 LSTM layers with 256 units propagate information through the sequence and map the sequence to a matrix of size 32x80. Each matrix-element represents a score for one of the 80 characters at one of the 32 time-steps</a:t>
            </a:r>
          </a:p>
          <a:p>
            <a:r>
              <a:rPr lang="en-US" dirty="0">
                <a:solidFill>
                  <a:schemeClr val="dk1"/>
                </a:solidFill>
                <a:latin typeface="Montserrat"/>
                <a:ea typeface="Montserrat"/>
                <a:cs typeface="Montserrat"/>
              </a:rPr>
              <a:t>-The CTC layer either calculates the loss value given the matrix and the ground-truth text (when training), or it decodes the matrix to the final text with best path decoding or beam search decoding (when inferring)</a:t>
            </a:r>
          </a:p>
          <a:p>
            <a:r>
              <a:rPr lang="en-US" dirty="0">
                <a:solidFill>
                  <a:schemeClr val="dk1"/>
                </a:solidFill>
                <a:latin typeface="Montserrat"/>
                <a:ea typeface="Montserrat"/>
                <a:cs typeface="Montserrat"/>
              </a:rPr>
              <a:t>-Batch size is set to 50</a:t>
            </a:r>
          </a:p>
        </p:txBody>
      </p:sp>
      <p:sp>
        <p:nvSpPr>
          <p:cNvPr id="7" name="Google Shape;2297;p74"/>
          <p:cNvSpPr txBox="1">
            <a:spLocks/>
          </p:cNvSpPr>
          <p:nvPr/>
        </p:nvSpPr>
        <p:spPr>
          <a:xfrm>
            <a:off x="720000" y="362833"/>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3000" b="1" dirty="0">
                <a:solidFill>
                  <a:schemeClr val="dk1"/>
                </a:solidFill>
                <a:latin typeface="Titillium Web"/>
                <a:ea typeface="Titillium Web"/>
                <a:cs typeface="Titillium Web"/>
                <a:sym typeface="Titillium Web"/>
              </a:rPr>
              <a:t>Legal </a:t>
            </a:r>
            <a:r>
              <a:rPr lang="fr-FR" sz="3000" b="1" dirty="0" err="1">
                <a:solidFill>
                  <a:schemeClr val="dk1"/>
                </a:solidFill>
                <a:latin typeface="Titillium Web"/>
                <a:ea typeface="Titillium Web"/>
                <a:cs typeface="Titillium Web"/>
                <a:sym typeface="Titillium Web"/>
              </a:rPr>
              <a:t>Amount</a:t>
            </a:r>
            <a:r>
              <a:rPr lang="fr-FR" sz="3000" b="1" dirty="0">
                <a:solidFill>
                  <a:schemeClr val="dk1"/>
                </a:solidFill>
                <a:latin typeface="Titillium Web"/>
                <a:ea typeface="Titillium Web"/>
                <a:cs typeface="Titillium Web"/>
                <a:sym typeface="Titillium Web"/>
              </a:rPr>
              <a:t> </a:t>
            </a:r>
            <a:r>
              <a:rPr lang="fr-FR" sz="3000" b="1" dirty="0" err="1">
                <a:solidFill>
                  <a:schemeClr val="dk1"/>
                </a:solidFill>
                <a:latin typeface="Titillium Web"/>
                <a:ea typeface="Titillium Web"/>
                <a:cs typeface="Titillium Web"/>
                <a:sym typeface="Titillium Web"/>
              </a:rPr>
              <a:t>Prediction</a:t>
            </a:r>
            <a:endParaRPr lang="fr-FR" sz="3000" b="1" dirty="0">
              <a:solidFill>
                <a:schemeClr val="dk1"/>
              </a:solidFill>
              <a:latin typeface="Titillium Web"/>
              <a:ea typeface="Titillium Web"/>
              <a:cs typeface="Titillium Web"/>
              <a:sym typeface="Titillium Web"/>
            </a:endParaRPr>
          </a:p>
        </p:txBody>
      </p:sp>
    </p:spTree>
    <p:extLst>
      <p:ext uri="{BB962C8B-B14F-4D97-AF65-F5344CB8AC3E}">
        <p14:creationId xmlns:p14="http://schemas.microsoft.com/office/powerpoint/2010/main" val="63277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750"/>
                                        <p:tgtEl>
                                          <p:spTgt spid="2">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75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276796" y="895248"/>
            <a:ext cx="3152204" cy="546332"/>
          </a:xfrm>
        </p:spPr>
        <p:txBody>
          <a:bodyPr/>
          <a:lstStyle/>
          <a:p>
            <a:r>
              <a:rPr lang="fr-FR" b="1" dirty="0" err="1"/>
              <a:t>Overview</a:t>
            </a:r>
            <a:r>
              <a:rPr lang="fr-FR" b="1" dirty="0"/>
              <a:t> :</a:t>
            </a:r>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872" y="1711336"/>
            <a:ext cx="2546626" cy="135493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00" y="1304024"/>
            <a:ext cx="4850988" cy="3153143"/>
          </a:xfrm>
          <a:prstGeom prst="rect">
            <a:avLst/>
          </a:prstGeom>
        </p:spPr>
      </p:pic>
      <p:sp>
        <p:nvSpPr>
          <p:cNvPr id="7" name="Google Shape;2297;p74"/>
          <p:cNvSpPr txBox="1">
            <a:spLocks/>
          </p:cNvSpPr>
          <p:nvPr/>
        </p:nvSpPr>
        <p:spPr>
          <a:xfrm>
            <a:off x="720000" y="362833"/>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3000" b="1" dirty="0">
                <a:solidFill>
                  <a:schemeClr val="dk1"/>
                </a:solidFill>
                <a:latin typeface="Titillium Web"/>
                <a:ea typeface="Titillium Web"/>
                <a:cs typeface="Titillium Web"/>
                <a:sym typeface="Titillium Web"/>
              </a:rPr>
              <a:t>Legal </a:t>
            </a:r>
            <a:r>
              <a:rPr lang="fr-FR" sz="3000" b="1" dirty="0" err="1">
                <a:solidFill>
                  <a:schemeClr val="dk1"/>
                </a:solidFill>
                <a:latin typeface="Titillium Web"/>
                <a:ea typeface="Titillium Web"/>
                <a:cs typeface="Titillium Web"/>
                <a:sym typeface="Titillium Web"/>
              </a:rPr>
              <a:t>Amount</a:t>
            </a:r>
            <a:r>
              <a:rPr lang="fr-FR" sz="3000" b="1" dirty="0">
                <a:solidFill>
                  <a:schemeClr val="dk1"/>
                </a:solidFill>
                <a:latin typeface="Titillium Web"/>
                <a:ea typeface="Titillium Web"/>
                <a:cs typeface="Titillium Web"/>
                <a:sym typeface="Titillium Web"/>
              </a:rPr>
              <a:t> </a:t>
            </a:r>
            <a:r>
              <a:rPr lang="fr-FR" sz="3000" b="1" dirty="0" err="1">
                <a:solidFill>
                  <a:schemeClr val="dk1"/>
                </a:solidFill>
                <a:latin typeface="Titillium Web"/>
                <a:ea typeface="Titillium Web"/>
                <a:cs typeface="Titillium Web"/>
                <a:sym typeface="Titillium Web"/>
              </a:rPr>
              <a:t>Prediction</a:t>
            </a:r>
            <a:endParaRPr lang="fr-FR" sz="3000" b="1" dirty="0">
              <a:solidFill>
                <a:schemeClr val="dk1"/>
              </a:solidFill>
              <a:latin typeface="Titillium Web"/>
              <a:ea typeface="Titillium Web"/>
              <a:cs typeface="Titillium Web"/>
              <a:sym typeface="Titillium Web"/>
            </a:endParaRPr>
          </a:p>
        </p:txBody>
      </p:sp>
    </p:spTree>
    <p:extLst>
      <p:ext uri="{BB962C8B-B14F-4D97-AF65-F5344CB8AC3E}">
        <p14:creationId xmlns:p14="http://schemas.microsoft.com/office/powerpoint/2010/main" val="303511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outVertical)">
                                      <p:cBhvr>
                                        <p:cTn id="7" dur="500"/>
                                        <p:tgtEl>
                                          <p:spTgt spid="2">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97" name="Google Shape;2297;p74"/>
          <p:cNvSpPr txBox="1">
            <a:spLocks noGrp="1"/>
          </p:cNvSpPr>
          <p:nvPr>
            <p:ph type="title" idx="15"/>
          </p:nvPr>
        </p:nvSpPr>
        <p:spPr>
          <a:xfrm>
            <a:off x="720000" y="36283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Legal Amount Prediction</a:t>
            </a:r>
            <a:endParaRPr dirty="0"/>
          </a:p>
        </p:txBody>
      </p:sp>
      <p:pic>
        <p:nvPicPr>
          <p:cNvPr id="3" name="Picture 2">
            <a:extLst>
              <a:ext uri="{FF2B5EF4-FFF2-40B4-BE49-F238E27FC236}">
                <a16:creationId xmlns:a16="http://schemas.microsoft.com/office/drawing/2014/main" id="{CF88B7BE-DEB5-40C7-8304-11BF5FF01735}"/>
              </a:ext>
            </a:extLst>
          </p:cNvPr>
          <p:cNvPicPr>
            <a:picLocks noChangeAspect="1"/>
          </p:cNvPicPr>
          <p:nvPr/>
        </p:nvPicPr>
        <p:blipFill>
          <a:blip r:embed="rId3"/>
          <a:stretch>
            <a:fillRect/>
          </a:stretch>
        </p:blipFill>
        <p:spPr>
          <a:xfrm>
            <a:off x="0" y="4784035"/>
            <a:ext cx="9144000" cy="359465"/>
          </a:xfrm>
          <a:prstGeom prst="rect">
            <a:avLst/>
          </a:prstGeom>
        </p:spPr>
      </p:pic>
      <p:pic>
        <p:nvPicPr>
          <p:cNvPr id="2050" name="Picture 2" descr="No description available.">
            <a:extLst>
              <a:ext uri="{FF2B5EF4-FFF2-40B4-BE49-F238E27FC236}">
                <a16:creationId xmlns:a16="http://schemas.microsoft.com/office/drawing/2014/main" id="{3D91C7D7-658B-47B1-8D88-0C7CEBB04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77" y="998038"/>
            <a:ext cx="4420223" cy="22277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 description available.">
            <a:extLst>
              <a:ext uri="{FF2B5EF4-FFF2-40B4-BE49-F238E27FC236}">
                <a16:creationId xmlns:a16="http://schemas.microsoft.com/office/drawing/2014/main" id="{91401C9A-1A43-4566-B0C5-8AE6462D8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9046" y="2111919"/>
            <a:ext cx="4971404" cy="251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62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up)">
                                      <p:cBhvr>
                                        <p:cTn id="7" dur="500"/>
                                        <p:tgtEl>
                                          <p:spTgt spid="20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wipe(up)">
                                      <p:cBhvr>
                                        <p:cTn id="1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97" name="Google Shape;2297;p74"/>
          <p:cNvSpPr txBox="1">
            <a:spLocks noGrp="1"/>
          </p:cNvSpPr>
          <p:nvPr>
            <p:ph type="title" idx="15"/>
          </p:nvPr>
        </p:nvSpPr>
        <p:spPr>
          <a:xfrm>
            <a:off x="720000" y="36283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Legal Amount Prediction</a:t>
            </a:r>
            <a:endParaRPr dirty="0"/>
          </a:p>
        </p:txBody>
      </p:sp>
      <p:pic>
        <p:nvPicPr>
          <p:cNvPr id="3" name="Picture 2">
            <a:extLst>
              <a:ext uri="{FF2B5EF4-FFF2-40B4-BE49-F238E27FC236}">
                <a16:creationId xmlns:a16="http://schemas.microsoft.com/office/drawing/2014/main" id="{CF88B7BE-DEB5-40C7-8304-11BF5FF01735}"/>
              </a:ext>
            </a:extLst>
          </p:cNvPr>
          <p:cNvPicPr>
            <a:picLocks noChangeAspect="1"/>
          </p:cNvPicPr>
          <p:nvPr/>
        </p:nvPicPr>
        <p:blipFill>
          <a:blip r:embed="rId3"/>
          <a:stretch>
            <a:fillRect/>
          </a:stretch>
        </p:blipFill>
        <p:spPr>
          <a:xfrm>
            <a:off x="0" y="4784035"/>
            <a:ext cx="9144000" cy="359465"/>
          </a:xfrm>
          <a:prstGeom prst="rect">
            <a:avLst/>
          </a:prstGeom>
        </p:spPr>
      </p:pic>
      <p:pic>
        <p:nvPicPr>
          <p:cNvPr id="2050" name="Picture 2" descr="No description available.">
            <a:extLst>
              <a:ext uri="{FF2B5EF4-FFF2-40B4-BE49-F238E27FC236}">
                <a16:creationId xmlns:a16="http://schemas.microsoft.com/office/drawing/2014/main" id="{96AE750F-5D36-4031-865B-96B21FEFF6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7" y="1341933"/>
            <a:ext cx="4185113" cy="2416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 description available.">
            <a:extLst>
              <a:ext uri="{FF2B5EF4-FFF2-40B4-BE49-F238E27FC236}">
                <a16:creationId xmlns:a16="http://schemas.microsoft.com/office/drawing/2014/main" id="{E7BBC9A9-A8F4-441A-A3DD-9E64CEFD4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9726" y="1291133"/>
            <a:ext cx="4952187" cy="264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7224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randombar(horizontal)">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97" name="Google Shape;2297;p74"/>
          <p:cNvSpPr txBox="1">
            <a:spLocks noGrp="1"/>
          </p:cNvSpPr>
          <p:nvPr>
            <p:ph type="title" idx="15"/>
          </p:nvPr>
        </p:nvSpPr>
        <p:spPr>
          <a:xfrm>
            <a:off x="720000" y="36283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Legal Amount Prediction</a:t>
            </a:r>
            <a:endParaRPr dirty="0"/>
          </a:p>
        </p:txBody>
      </p:sp>
      <p:pic>
        <p:nvPicPr>
          <p:cNvPr id="3" name="Picture 2">
            <a:extLst>
              <a:ext uri="{FF2B5EF4-FFF2-40B4-BE49-F238E27FC236}">
                <a16:creationId xmlns:a16="http://schemas.microsoft.com/office/drawing/2014/main" id="{CF88B7BE-DEB5-40C7-8304-11BF5FF01735}"/>
              </a:ext>
            </a:extLst>
          </p:cNvPr>
          <p:cNvPicPr>
            <a:picLocks noChangeAspect="1"/>
          </p:cNvPicPr>
          <p:nvPr/>
        </p:nvPicPr>
        <p:blipFill>
          <a:blip r:embed="rId3"/>
          <a:stretch>
            <a:fillRect/>
          </a:stretch>
        </p:blipFill>
        <p:spPr>
          <a:xfrm>
            <a:off x="0" y="4784035"/>
            <a:ext cx="9144000" cy="359465"/>
          </a:xfrm>
          <a:prstGeom prst="rect">
            <a:avLst/>
          </a:prstGeom>
        </p:spPr>
      </p:pic>
      <p:pic>
        <p:nvPicPr>
          <p:cNvPr id="4098" name="Picture 2" descr="No description available.">
            <a:extLst>
              <a:ext uri="{FF2B5EF4-FFF2-40B4-BE49-F238E27FC236}">
                <a16:creationId xmlns:a16="http://schemas.microsoft.com/office/drawing/2014/main" id="{1C56FD6F-0D2F-4BCF-B755-5C4941B35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20" y="1062533"/>
            <a:ext cx="4633980" cy="2827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FBB595C-83EC-4041-9EF3-263EED40ADC6}"/>
              </a:ext>
            </a:extLst>
          </p:cNvPr>
          <p:cNvPicPr>
            <a:picLocks noChangeAspect="1"/>
          </p:cNvPicPr>
          <p:nvPr/>
        </p:nvPicPr>
        <p:blipFill>
          <a:blip r:embed="rId5"/>
          <a:stretch>
            <a:fillRect/>
          </a:stretch>
        </p:blipFill>
        <p:spPr>
          <a:xfrm>
            <a:off x="4208904" y="1062533"/>
            <a:ext cx="4633980" cy="871140"/>
          </a:xfrm>
          <a:prstGeom prst="rect">
            <a:avLst/>
          </a:prstGeom>
        </p:spPr>
      </p:pic>
      <p:pic>
        <p:nvPicPr>
          <p:cNvPr id="6" name="Picture 5">
            <a:extLst>
              <a:ext uri="{FF2B5EF4-FFF2-40B4-BE49-F238E27FC236}">
                <a16:creationId xmlns:a16="http://schemas.microsoft.com/office/drawing/2014/main" id="{CC55F3DB-951B-4730-84BA-8A3459F7F767}"/>
              </a:ext>
            </a:extLst>
          </p:cNvPr>
          <p:cNvPicPr>
            <a:picLocks noChangeAspect="1"/>
          </p:cNvPicPr>
          <p:nvPr/>
        </p:nvPicPr>
        <p:blipFill>
          <a:blip r:embed="rId6"/>
          <a:stretch>
            <a:fillRect/>
          </a:stretch>
        </p:blipFill>
        <p:spPr>
          <a:xfrm>
            <a:off x="4485702" y="2212421"/>
            <a:ext cx="4633980" cy="1709254"/>
          </a:xfrm>
          <a:prstGeom prst="rect">
            <a:avLst/>
          </a:prstGeom>
        </p:spPr>
      </p:pic>
    </p:spTree>
    <p:extLst>
      <p:ext uri="{BB962C8B-B14F-4D97-AF65-F5344CB8AC3E}">
        <p14:creationId xmlns:p14="http://schemas.microsoft.com/office/powerpoint/2010/main" val="40749984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54263" y="830370"/>
            <a:ext cx="1947600" cy="572700"/>
          </a:xfrm>
        </p:spPr>
        <p:txBody>
          <a:bodyPr/>
          <a:lstStyle/>
          <a:p>
            <a:r>
              <a:rPr lang="fr-FR" b="0" i="1" u="sng" dirty="0" err="1"/>
              <a:t>Using</a:t>
            </a:r>
            <a:r>
              <a:rPr lang="fr-FR" b="0" i="1" u="sng" dirty="0"/>
              <a:t> NLP :</a:t>
            </a:r>
          </a:p>
        </p:txBody>
      </p:sp>
      <p:sp>
        <p:nvSpPr>
          <p:cNvPr id="3" name="Sous-titre 2"/>
          <p:cNvSpPr>
            <a:spLocks noGrp="1"/>
          </p:cNvSpPr>
          <p:nvPr>
            <p:ph type="subTitle" idx="2"/>
          </p:nvPr>
        </p:nvSpPr>
        <p:spPr>
          <a:xfrm>
            <a:off x="32891" y="1392552"/>
            <a:ext cx="8816496" cy="819918"/>
          </a:xfrm>
        </p:spPr>
        <p:txBody>
          <a:bodyPr/>
          <a:lstStyle/>
          <a:p>
            <a:r>
              <a:rPr lang="en-US" b="0" dirty="0"/>
              <a:t>Find strings that are N-edit-distance away from the misspelled word</a:t>
            </a:r>
          </a:p>
          <a:p>
            <a:endParaRPr lang="fr-FR" dirty="0"/>
          </a:p>
        </p:txBody>
      </p:sp>
      <p:sp>
        <p:nvSpPr>
          <p:cNvPr id="7" name="Rectangle 1"/>
          <p:cNvSpPr>
            <a:spLocks noGrp="1" noChangeArrowheads="1"/>
          </p:cNvSpPr>
          <p:nvPr>
            <p:ph type="subTitle" idx="3"/>
          </p:nvPr>
        </p:nvSpPr>
        <p:spPr bwMode="auto">
          <a:xfrm>
            <a:off x="457200" y="1970018"/>
            <a:ext cx="3722914"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INSERT</a:t>
            </a:r>
            <a:r>
              <a:rPr kumimoji="0" lang="fr-FR" altLang="fr-FR" sz="1500" b="0" i="0" u="none" strike="noStrike" cap="none" normalizeH="0" baseline="0" dirty="0">
                <a:ln>
                  <a:noFill/>
                </a:ln>
                <a:solidFill>
                  <a:srgbClr val="404040"/>
                </a:solidFill>
                <a:effectLst/>
                <a:latin typeface="gt-regular"/>
              </a:rPr>
              <a:t> - a </a:t>
            </a:r>
            <a:r>
              <a:rPr kumimoji="0" lang="fr-FR" altLang="fr-FR" sz="1500" b="0" i="0" u="none" strike="noStrike" cap="none" normalizeH="0" baseline="0" dirty="0" err="1">
                <a:ln>
                  <a:noFill/>
                </a:ln>
                <a:solidFill>
                  <a:srgbClr val="404040"/>
                </a:solidFill>
                <a:effectLst/>
                <a:latin typeface="gt-regular"/>
              </a:rPr>
              <a:t>letter</a:t>
            </a:r>
            <a:r>
              <a:rPr kumimoji="0" lang="fr-FR" altLang="fr-FR" sz="1500" b="0" i="0" u="none" strike="noStrike" cap="none" normalizeH="0" baseline="0" dirty="0">
                <a:ln>
                  <a:noFill/>
                </a:ln>
                <a:solidFill>
                  <a:srgbClr val="404040"/>
                </a:solidFill>
                <a:effectLst/>
                <a:latin typeface="gt-regular"/>
              </a:rPr>
              <a:t> </a:t>
            </a:r>
            <a:r>
              <a:rPr kumimoji="0" lang="fr-FR" altLang="fr-FR" sz="1500" b="0" i="0" u="none" strike="noStrike" cap="none" normalizeH="0" baseline="0" dirty="0" err="1">
                <a:ln>
                  <a:noFill/>
                </a:ln>
                <a:solidFill>
                  <a:srgbClr val="404040"/>
                </a:solidFill>
                <a:effectLst/>
                <a:latin typeface="gt-regular"/>
              </a:rPr>
              <a:t>should</a:t>
            </a:r>
            <a:r>
              <a:rPr kumimoji="0" lang="fr-FR" altLang="fr-FR" sz="1500" b="0" i="0" u="none" strike="noStrike" cap="none" normalizeH="0" baseline="0" dirty="0">
                <a:ln>
                  <a:noFill/>
                </a:ln>
                <a:solidFill>
                  <a:srgbClr val="404040"/>
                </a:solidFill>
                <a:effectLst/>
                <a:latin typeface="gt-regular"/>
              </a:rPr>
              <a:t> </a:t>
            </a:r>
            <a:r>
              <a:rPr kumimoji="0" lang="fr-FR" altLang="fr-FR" sz="1500" b="0" i="0" u="none" strike="noStrike" cap="none" normalizeH="0" baseline="0" dirty="0" err="1">
                <a:ln>
                  <a:noFill/>
                </a:ln>
                <a:solidFill>
                  <a:srgbClr val="404040"/>
                </a:solidFill>
                <a:effectLst/>
                <a:latin typeface="gt-regular"/>
              </a:rPr>
              <a:t>be</a:t>
            </a:r>
            <a:r>
              <a:rPr kumimoji="0" lang="fr-FR" altLang="fr-FR" sz="1500" b="0" i="0" u="none" strike="noStrike" cap="none" normalizeH="0" baseline="0" dirty="0">
                <a:ln>
                  <a:noFill/>
                </a:ln>
                <a:solidFill>
                  <a:srgbClr val="404040"/>
                </a:solidFill>
                <a:effectLst/>
                <a:latin typeface="gt-regular"/>
              </a:rPr>
              <a:t> </a:t>
            </a:r>
            <a:r>
              <a:rPr kumimoji="0" lang="fr-FR" altLang="fr-FR" sz="1500" b="0" i="0" u="none" strike="noStrike" cap="none" normalizeH="0" baseline="0" dirty="0" err="1">
                <a:ln>
                  <a:noFill/>
                </a:ln>
                <a:solidFill>
                  <a:srgbClr val="404040"/>
                </a:solidFill>
                <a:effectLst/>
                <a:latin typeface="gt-regular"/>
              </a:rPr>
              <a:t>added</a:t>
            </a:r>
            <a:r>
              <a:rPr kumimoji="0" lang="fr-FR" altLang="fr-FR" sz="1500" b="0" i="0" u="none" strike="noStrike" cap="none" normalizeH="0" baseline="0" dirty="0">
                <a:ln>
                  <a:noFill/>
                </a:ln>
                <a:solidFill>
                  <a:srgbClr val="404040"/>
                </a:solidFill>
                <a:effectLst/>
                <a:latin typeface="gt-regula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DELETE</a:t>
            </a:r>
            <a:r>
              <a:rPr kumimoji="0" lang="fr-FR" altLang="fr-FR" sz="1500" b="0" i="0" u="none" strike="noStrike" cap="none" normalizeH="0" baseline="0" dirty="0">
                <a:ln>
                  <a:noFill/>
                </a:ln>
                <a:solidFill>
                  <a:srgbClr val="404040"/>
                </a:solidFill>
                <a:effectLst/>
                <a:latin typeface="gt-regular"/>
              </a:rPr>
              <a:t> - </a:t>
            </a:r>
            <a:r>
              <a:rPr kumimoji="0" lang="fr-FR" altLang="fr-FR" sz="1500" b="0" i="0" u="none" strike="noStrike" cap="none" normalizeH="0" baseline="0" dirty="0" err="1">
                <a:ln>
                  <a:noFill/>
                </a:ln>
                <a:solidFill>
                  <a:srgbClr val="404040"/>
                </a:solidFill>
                <a:effectLst/>
                <a:latin typeface="gt-regular"/>
              </a:rPr>
              <a:t>removes</a:t>
            </a:r>
            <a:r>
              <a:rPr kumimoji="0" lang="fr-FR" altLang="fr-FR" sz="1500" b="0" i="0" u="none" strike="noStrike" cap="none" normalizeH="0" baseline="0" dirty="0">
                <a:ln>
                  <a:noFill/>
                </a:ln>
                <a:solidFill>
                  <a:srgbClr val="404040"/>
                </a:solidFill>
                <a:effectLst/>
                <a:latin typeface="gt-regular"/>
              </a:rPr>
              <a:t> a </a:t>
            </a:r>
            <a:r>
              <a:rPr kumimoji="0" lang="fr-FR" altLang="fr-FR" sz="1500" b="0" i="0" u="none" strike="noStrike" cap="none" normalizeH="0" baseline="0" dirty="0" err="1">
                <a:ln>
                  <a:noFill/>
                </a:ln>
                <a:solidFill>
                  <a:srgbClr val="404040"/>
                </a:solidFill>
                <a:effectLst/>
                <a:latin typeface="gt-regular"/>
              </a:rPr>
              <a:t>letter</a:t>
            </a:r>
            <a:r>
              <a:rPr kumimoji="0" lang="fr-FR" altLang="fr-FR" sz="1500" b="0" i="0" u="none" strike="noStrike" cap="none" normalizeH="0" baseline="0" dirty="0">
                <a:ln>
                  <a:noFill/>
                </a:ln>
                <a:solidFill>
                  <a:srgbClr val="404040"/>
                </a:solidFill>
                <a:effectLst/>
                <a:latin typeface="gt-regula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SWAP</a:t>
            </a:r>
            <a:r>
              <a:rPr kumimoji="0" lang="fr-FR" altLang="fr-FR" sz="1500" b="0" i="0" u="none" strike="noStrike" cap="none" normalizeH="0" baseline="0" dirty="0">
                <a:ln>
                  <a:noFill/>
                </a:ln>
                <a:solidFill>
                  <a:srgbClr val="404040"/>
                </a:solidFill>
                <a:effectLst/>
                <a:latin typeface="gt-regular"/>
              </a:rPr>
              <a:t> - swaps </a:t>
            </a:r>
            <a:r>
              <a:rPr kumimoji="0" lang="fr-FR" altLang="fr-FR" sz="1500" b="0" i="0" u="none" strike="noStrike" cap="none" normalizeH="0" baseline="0" dirty="0" err="1">
                <a:ln>
                  <a:noFill/>
                </a:ln>
                <a:solidFill>
                  <a:srgbClr val="404040"/>
                </a:solidFill>
                <a:effectLst/>
                <a:latin typeface="gt-regular"/>
              </a:rPr>
              <a:t>two</a:t>
            </a:r>
            <a:r>
              <a:rPr kumimoji="0" lang="fr-FR" altLang="fr-FR" sz="1500" b="0" i="0" u="none" strike="noStrike" cap="none" normalizeH="0" baseline="0" dirty="0">
                <a:ln>
                  <a:noFill/>
                </a:ln>
                <a:solidFill>
                  <a:srgbClr val="404040"/>
                </a:solidFill>
                <a:effectLst/>
                <a:latin typeface="gt-regular"/>
              </a:rPr>
              <a:t> adjacent </a:t>
            </a:r>
            <a:r>
              <a:rPr kumimoji="0" lang="fr-FR" altLang="fr-FR" sz="1500" b="0" i="0" u="none" strike="noStrike" cap="none" normalizeH="0" baseline="0" dirty="0" err="1">
                <a:ln>
                  <a:noFill/>
                </a:ln>
                <a:solidFill>
                  <a:srgbClr val="404040"/>
                </a:solidFill>
                <a:effectLst/>
                <a:latin typeface="gt-regular"/>
              </a:rPr>
              <a:t>letters</a:t>
            </a:r>
            <a:r>
              <a:rPr kumimoji="0" lang="fr-FR" altLang="fr-FR" sz="1500" b="0" i="0" u="none" strike="noStrike" cap="none" normalizeH="0" baseline="0" dirty="0">
                <a:ln>
                  <a:noFill/>
                </a:ln>
                <a:solidFill>
                  <a:srgbClr val="404040"/>
                </a:solidFill>
                <a:effectLst/>
                <a:latin typeface="gt-regula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REPLACE</a:t>
            </a:r>
            <a:r>
              <a:rPr kumimoji="0" lang="fr-FR" altLang="fr-FR" sz="1500" b="0" i="0" u="none" strike="noStrike" cap="none" normalizeH="0" baseline="0" dirty="0">
                <a:ln>
                  <a:noFill/>
                </a:ln>
                <a:solidFill>
                  <a:srgbClr val="404040"/>
                </a:solidFill>
                <a:effectLst/>
                <a:latin typeface="gt-regular"/>
              </a:rPr>
              <a:t> - changes one </a:t>
            </a:r>
            <a:r>
              <a:rPr kumimoji="0" lang="fr-FR" altLang="fr-FR" sz="1500" b="0" i="0" u="none" strike="noStrike" cap="none" normalizeH="0" baseline="0" dirty="0" err="1">
                <a:ln>
                  <a:noFill/>
                </a:ln>
                <a:solidFill>
                  <a:srgbClr val="404040"/>
                </a:solidFill>
                <a:effectLst/>
                <a:latin typeface="gt-regular"/>
              </a:rPr>
              <a:t>letter</a:t>
            </a:r>
            <a:r>
              <a:rPr kumimoji="0" lang="fr-FR" altLang="fr-FR" sz="1500" b="0" i="0" u="none" strike="noStrike" cap="none" normalizeH="0" baseline="0" dirty="0">
                <a:ln>
                  <a:noFill/>
                </a:ln>
                <a:solidFill>
                  <a:srgbClr val="404040"/>
                </a:solidFill>
                <a:effectLst/>
                <a:latin typeface="gt-regular"/>
              </a:rPr>
              <a:t> to </a:t>
            </a:r>
            <a:r>
              <a:rPr kumimoji="0" lang="fr-FR" altLang="fr-FR" sz="1500" b="0" i="0" u="none" strike="noStrike" cap="none" normalizeH="0" baseline="0" dirty="0" err="1">
                <a:ln>
                  <a:noFill/>
                </a:ln>
                <a:solidFill>
                  <a:srgbClr val="404040"/>
                </a:solidFill>
                <a:effectLst/>
                <a:latin typeface="gt-regular"/>
              </a:rPr>
              <a:t>another</a:t>
            </a:r>
            <a:r>
              <a:rPr kumimoji="0" lang="fr-FR" altLang="fr-FR" sz="1500" b="0" i="0" u="none" strike="noStrike" cap="none" normalizeH="0" baseline="0" dirty="0">
                <a:ln>
                  <a:noFill/>
                </a:ln>
                <a:solidFill>
                  <a:srgbClr val="404040"/>
                </a:solidFill>
                <a:effectLst/>
                <a:latin typeface="gt-regular"/>
              </a:rPr>
              <a:t>.</a:t>
            </a:r>
            <a:endParaRPr kumimoji="0" lang="fr-FR" altLang="fr-FR" sz="1300" b="0" i="0" u="none" strike="noStrike" cap="none" normalizeH="0" baseline="0" dirty="0">
              <a:ln>
                <a:noFill/>
              </a:ln>
              <a:solidFill>
                <a:srgbClr val="404040"/>
              </a:solidFill>
              <a:effectLst/>
              <a:latin typeface="gt-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Grp="1" noChangeArrowheads="1"/>
          </p:cNvSpPr>
          <p:nvPr>
            <p:ph type="subTitle" idx="4"/>
          </p:nvPr>
        </p:nvSpPr>
        <p:spPr bwMode="auto">
          <a:xfrm>
            <a:off x="1749490" y="3378626"/>
            <a:ext cx="7044612"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500" b="0" i="0" u="none" strike="noStrike" cap="none" normalizeH="0" baseline="0" dirty="0">
                <a:ln>
                  <a:noFill/>
                </a:ln>
                <a:solidFill>
                  <a:srgbClr val="404040"/>
                </a:solidFill>
                <a:effectLst/>
                <a:latin typeface="gt-regular"/>
              </a:rPr>
              <a:t>The </a:t>
            </a:r>
            <a:r>
              <a:rPr kumimoji="0" lang="fr-FR" altLang="fr-FR" sz="1500" b="0" i="0" u="none" strike="noStrike" cap="none" normalizeH="0" baseline="0" dirty="0" err="1">
                <a:ln>
                  <a:noFill/>
                </a:ln>
                <a:solidFill>
                  <a:srgbClr val="404040"/>
                </a:solidFill>
                <a:effectLst/>
                <a:latin typeface="gt-regular"/>
              </a:rPr>
              <a:t>probabilities</a:t>
            </a:r>
            <a:r>
              <a:rPr kumimoji="0" lang="fr-FR" altLang="fr-FR" sz="1500" b="0" i="0" u="none" strike="noStrike" cap="none" normalizeH="0" baseline="0" dirty="0">
                <a:ln>
                  <a:noFill/>
                </a:ln>
                <a:solidFill>
                  <a:srgbClr val="404040"/>
                </a:solidFill>
                <a:effectLst/>
                <a:latin typeface="gt-regular"/>
              </a:rPr>
              <a:t> of the </a:t>
            </a:r>
            <a:r>
              <a:rPr kumimoji="0" lang="fr-FR" altLang="fr-FR" sz="1500" b="0" i="0" u="none" strike="noStrike" cap="none" normalizeH="0" baseline="0" dirty="0" err="1">
                <a:ln>
                  <a:noFill/>
                </a:ln>
                <a:solidFill>
                  <a:srgbClr val="404040"/>
                </a:solidFill>
                <a:effectLst/>
                <a:latin typeface="gt-regular"/>
              </a:rPr>
              <a:t>words</a:t>
            </a:r>
            <a:r>
              <a:rPr kumimoji="0" lang="fr-FR" altLang="fr-FR" sz="1500" b="0" i="0" u="none" strike="noStrike" cap="none" normalizeH="0" baseline="0" dirty="0">
                <a:ln>
                  <a:noFill/>
                </a:ln>
                <a:solidFill>
                  <a:srgbClr val="404040"/>
                </a:solidFill>
                <a:effectLst/>
                <a:latin typeface="gt-regular"/>
              </a:rPr>
              <a:t> are </a:t>
            </a:r>
            <a:r>
              <a:rPr kumimoji="0" lang="fr-FR" altLang="fr-FR" sz="1500" b="0" i="0" u="none" strike="noStrike" cap="none" normalizeH="0" baseline="0" dirty="0" err="1">
                <a:ln>
                  <a:noFill/>
                </a:ln>
                <a:solidFill>
                  <a:srgbClr val="404040"/>
                </a:solidFill>
                <a:effectLst/>
                <a:latin typeface="gt-regular"/>
              </a:rPr>
              <a:t>calculated</a:t>
            </a:r>
            <a:r>
              <a:rPr kumimoji="0" lang="fr-FR" altLang="fr-FR" sz="1500" b="0" i="0" u="none" strike="noStrike" cap="none" normalizeH="0" baseline="0" dirty="0">
                <a:ln>
                  <a:noFill/>
                </a:ln>
                <a:solidFill>
                  <a:srgbClr val="404040"/>
                </a:solidFill>
                <a:effectLst/>
                <a:latin typeface="gt-regular"/>
              </a:rPr>
              <a:t> </a:t>
            </a:r>
            <a:r>
              <a:rPr kumimoji="0" lang="fr-FR" altLang="fr-FR" sz="1500" b="0" i="0" u="none" strike="noStrike" cap="none" normalizeH="0" baseline="0" dirty="0" err="1">
                <a:ln>
                  <a:noFill/>
                </a:ln>
                <a:solidFill>
                  <a:srgbClr val="404040"/>
                </a:solidFill>
                <a:effectLst/>
                <a:latin typeface="gt-regular"/>
              </a:rPr>
              <a:t>based</a:t>
            </a:r>
            <a:r>
              <a:rPr kumimoji="0" lang="fr-FR" altLang="fr-FR" sz="1500" b="0" i="0" u="none" strike="noStrike" cap="none" normalizeH="0" baseline="0" dirty="0">
                <a:ln>
                  <a:noFill/>
                </a:ln>
                <a:solidFill>
                  <a:srgbClr val="404040"/>
                </a:solidFill>
                <a:effectLst/>
                <a:latin typeface="gt-regular"/>
              </a:rPr>
              <a:t> on the </a:t>
            </a:r>
            <a:r>
              <a:rPr kumimoji="0" lang="fr-FR" altLang="fr-FR" sz="1500" b="0" i="0" u="none" strike="noStrike" cap="none" normalizeH="0" baseline="0" dirty="0" err="1">
                <a:ln>
                  <a:noFill/>
                </a:ln>
                <a:solidFill>
                  <a:srgbClr val="404040"/>
                </a:solidFill>
                <a:effectLst/>
                <a:latin typeface="gt-regular"/>
              </a:rPr>
              <a:t>following</a:t>
            </a:r>
            <a:r>
              <a:rPr kumimoji="0" lang="fr-FR" altLang="fr-FR" sz="1500" b="0" i="0" u="none" strike="noStrike" cap="none" normalizeH="0" baseline="0" dirty="0">
                <a:ln>
                  <a:noFill/>
                </a:ln>
                <a:solidFill>
                  <a:srgbClr val="404040"/>
                </a:solidFill>
                <a:effectLst/>
                <a:latin typeface="gt-regular"/>
              </a:rPr>
              <a:t> formula:</a:t>
            </a:r>
            <a:endParaRPr kumimoji="0" lang="fr-FR" altLang="fr-FR"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P(w) = C(w)/V</a:t>
            </a:r>
            <a:endParaRPr kumimoji="0" lang="fr-FR" altLang="fr-FR"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P(w)</a:t>
            </a:r>
            <a:r>
              <a:rPr kumimoji="0" lang="fr-FR" altLang="fr-FR" sz="1500" b="0" i="0" u="none" strike="noStrike" cap="none" normalizeH="0" baseline="0" dirty="0">
                <a:ln>
                  <a:noFill/>
                </a:ln>
                <a:solidFill>
                  <a:srgbClr val="404040"/>
                </a:solidFill>
                <a:effectLst/>
                <a:latin typeface="gt-regular"/>
              </a:rPr>
              <a:t>- the </a:t>
            </a:r>
            <a:r>
              <a:rPr kumimoji="0" lang="fr-FR" altLang="fr-FR" sz="1500" b="0" i="0" u="none" strike="noStrike" cap="none" normalizeH="0" baseline="0" dirty="0" err="1">
                <a:ln>
                  <a:noFill/>
                </a:ln>
                <a:solidFill>
                  <a:srgbClr val="404040"/>
                </a:solidFill>
                <a:effectLst/>
                <a:latin typeface="gt-regular"/>
              </a:rPr>
              <a:t>probability</a:t>
            </a:r>
            <a:r>
              <a:rPr kumimoji="0" lang="fr-FR" altLang="fr-FR" sz="1500" b="0" i="0" u="none" strike="noStrike" cap="none" normalizeH="0" baseline="0" dirty="0">
                <a:ln>
                  <a:noFill/>
                </a:ln>
                <a:solidFill>
                  <a:srgbClr val="404040"/>
                </a:solidFill>
                <a:effectLst/>
                <a:latin typeface="gt-regular"/>
              </a:rPr>
              <a:t> of a </a:t>
            </a:r>
            <a:r>
              <a:rPr kumimoji="0" lang="fr-FR" altLang="fr-FR" sz="1500" b="0" i="0" u="none" strike="noStrike" cap="none" normalizeH="0" baseline="0" dirty="0" err="1">
                <a:ln>
                  <a:noFill/>
                </a:ln>
                <a:solidFill>
                  <a:srgbClr val="404040"/>
                </a:solidFill>
                <a:effectLst/>
                <a:latin typeface="gt-regular"/>
              </a:rPr>
              <a:t>word</a:t>
            </a:r>
            <a:r>
              <a:rPr kumimoji="0" lang="fr-FR" altLang="fr-FR" sz="1500" b="0" i="0" u="none" strike="noStrike" cap="none" normalizeH="0" baseline="0" dirty="0">
                <a:ln>
                  <a:noFill/>
                </a:ln>
                <a:solidFill>
                  <a:srgbClr val="404040"/>
                </a:solidFill>
                <a:effectLst/>
                <a:latin typeface="gt-regular"/>
              </a:rPr>
              <a:t> </a:t>
            </a:r>
            <a:r>
              <a:rPr kumimoji="0" lang="fr-FR" altLang="fr-FR"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w</a:t>
            </a:r>
            <a:r>
              <a:rPr kumimoji="0" lang="fr-FR" altLang="fr-FR" sz="1500" b="0" i="0" u="none" strike="noStrike" cap="none" normalizeH="0" baseline="0" dirty="0">
                <a:ln>
                  <a:noFill/>
                </a:ln>
                <a:solidFill>
                  <a:srgbClr val="404040"/>
                </a:solidFill>
                <a:effectLst/>
                <a:latin typeface="gt-regula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C(w)</a:t>
            </a:r>
            <a:r>
              <a:rPr kumimoji="0" lang="fr-FR" altLang="fr-FR" sz="1500" b="0" i="0" u="none" strike="noStrike" cap="none" normalizeH="0" baseline="0" dirty="0">
                <a:ln>
                  <a:noFill/>
                </a:ln>
                <a:solidFill>
                  <a:srgbClr val="404040"/>
                </a:solidFill>
                <a:effectLst/>
                <a:latin typeface="gt-regular"/>
              </a:rPr>
              <a:t> - </a:t>
            </a:r>
            <a:r>
              <a:rPr kumimoji="0" lang="fr-FR" altLang="fr-FR" sz="1500" b="0" i="0" u="none" strike="noStrike" cap="none" normalizeH="0" baseline="0" dirty="0" err="1">
                <a:ln>
                  <a:noFill/>
                </a:ln>
                <a:solidFill>
                  <a:srgbClr val="404040"/>
                </a:solidFill>
                <a:effectLst/>
                <a:latin typeface="gt-regular"/>
              </a:rPr>
              <a:t>number</a:t>
            </a:r>
            <a:r>
              <a:rPr kumimoji="0" lang="fr-FR" altLang="fr-FR" sz="1500" b="0" i="0" u="none" strike="noStrike" cap="none" normalizeH="0" baseline="0" dirty="0">
                <a:ln>
                  <a:noFill/>
                </a:ln>
                <a:solidFill>
                  <a:srgbClr val="404040"/>
                </a:solidFill>
                <a:effectLst/>
                <a:latin typeface="gt-regular"/>
              </a:rPr>
              <a:t> of times (</a:t>
            </a:r>
            <a:r>
              <a:rPr kumimoji="0" lang="fr-FR" altLang="fr-FR" sz="1500" b="0" i="0" u="none" strike="noStrike" cap="none" normalizeH="0" baseline="0" dirty="0" err="1">
                <a:ln>
                  <a:noFill/>
                </a:ln>
                <a:solidFill>
                  <a:srgbClr val="404040"/>
                </a:solidFill>
                <a:effectLst/>
                <a:latin typeface="gt-regular"/>
              </a:rPr>
              <a:t>frequency</a:t>
            </a:r>
            <a:r>
              <a:rPr kumimoji="0" lang="fr-FR" altLang="fr-FR" sz="1500" b="0" i="0" u="none" strike="noStrike" cap="none" normalizeH="0" baseline="0" dirty="0">
                <a:ln>
                  <a:noFill/>
                </a:ln>
                <a:solidFill>
                  <a:srgbClr val="404040"/>
                </a:solidFill>
                <a:effectLst/>
                <a:latin typeface="gt-regular"/>
              </a:rPr>
              <a:t>) </a:t>
            </a:r>
            <a:r>
              <a:rPr kumimoji="0" lang="fr-FR" altLang="fr-FR" sz="1500" b="0" i="0" u="none" strike="noStrike" cap="none" normalizeH="0" baseline="0" dirty="0" err="1">
                <a:ln>
                  <a:noFill/>
                </a:ln>
                <a:solidFill>
                  <a:srgbClr val="404040"/>
                </a:solidFill>
                <a:effectLst/>
                <a:latin typeface="gt-regular"/>
              </a:rPr>
              <a:t>word</a:t>
            </a:r>
            <a:r>
              <a:rPr kumimoji="0" lang="fr-FR" altLang="fr-FR" sz="1500" b="0" i="0" u="none" strike="noStrike" cap="none" normalizeH="0" baseline="0" dirty="0">
                <a:ln>
                  <a:noFill/>
                </a:ln>
                <a:solidFill>
                  <a:srgbClr val="404040"/>
                </a:solidFill>
                <a:effectLst/>
                <a:latin typeface="gt-regular"/>
              </a:rPr>
              <a:t> </a:t>
            </a:r>
            <a:r>
              <a:rPr kumimoji="0" lang="fr-FR" altLang="fr-FR" sz="1500" b="0" i="0" u="none" strike="noStrike" cap="none" normalizeH="0" baseline="0" dirty="0" err="1">
                <a:ln>
                  <a:noFill/>
                </a:ln>
                <a:solidFill>
                  <a:srgbClr val="404040"/>
                </a:solidFill>
                <a:effectLst/>
                <a:latin typeface="gt-regular"/>
              </a:rPr>
              <a:t>appears</a:t>
            </a:r>
            <a:r>
              <a:rPr kumimoji="0" lang="fr-FR" altLang="fr-FR" sz="1500" b="0" i="0" u="none" strike="noStrike" cap="none" normalizeH="0" baseline="0" dirty="0">
                <a:ln>
                  <a:noFill/>
                </a:ln>
                <a:solidFill>
                  <a:srgbClr val="404040"/>
                </a:solidFill>
                <a:effectLst/>
                <a:latin typeface="gt-regular"/>
              </a:rPr>
              <a:t> in the </a:t>
            </a:r>
            <a:r>
              <a:rPr kumimoji="0" lang="fr-FR" altLang="fr-FR" sz="1500" b="0" i="0" u="none" strike="noStrike" cap="none" normalizeH="0" baseline="0" dirty="0" err="1">
                <a:ln>
                  <a:noFill/>
                </a:ln>
                <a:solidFill>
                  <a:srgbClr val="404040"/>
                </a:solidFill>
                <a:effectLst/>
                <a:latin typeface="gt-regular"/>
              </a:rPr>
              <a:t>vocabulary</a:t>
            </a:r>
            <a:r>
              <a:rPr kumimoji="0" lang="fr-FR" altLang="fr-FR" sz="1500" b="0" i="0" u="none" strike="noStrike" cap="none" normalizeH="0" baseline="0" dirty="0">
                <a:ln>
                  <a:noFill/>
                </a:ln>
                <a:solidFill>
                  <a:srgbClr val="404040"/>
                </a:solidFill>
                <a:effectLst/>
                <a:latin typeface="gt-regular"/>
              </a:rPr>
              <a:t> </a:t>
            </a:r>
            <a:r>
              <a:rPr kumimoji="0" lang="fr-FR" altLang="fr-FR" sz="1500" b="0" i="0" u="none" strike="noStrike" cap="none" normalizeH="0" baseline="0" dirty="0" err="1">
                <a:ln>
                  <a:noFill/>
                </a:ln>
                <a:solidFill>
                  <a:srgbClr val="404040"/>
                </a:solidFill>
                <a:effectLst/>
                <a:latin typeface="gt-regular"/>
              </a:rPr>
              <a:t>dictionary</a:t>
            </a:r>
            <a:r>
              <a:rPr kumimoji="0" lang="fr-FR" altLang="fr-FR" sz="1500" b="0" i="0" u="none" strike="noStrike" cap="none" normalizeH="0" baseline="0" dirty="0">
                <a:ln>
                  <a:noFill/>
                </a:ln>
                <a:solidFill>
                  <a:srgbClr val="404040"/>
                </a:solidFill>
                <a:effectLst/>
                <a:latin typeface="gt-regula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V</a:t>
            </a:r>
            <a:r>
              <a:rPr kumimoji="0" lang="fr-FR" altLang="fr-FR" sz="1500" b="0" i="0" u="none" strike="noStrike" cap="none" normalizeH="0" baseline="0" dirty="0">
                <a:ln>
                  <a:noFill/>
                </a:ln>
                <a:solidFill>
                  <a:srgbClr val="404040"/>
                </a:solidFill>
                <a:effectLst/>
                <a:latin typeface="gt-regular"/>
              </a:rPr>
              <a:t> - the total </a:t>
            </a:r>
            <a:r>
              <a:rPr kumimoji="0" lang="fr-FR" altLang="fr-FR" sz="1500" b="0" i="0" u="none" strike="noStrike" cap="none" normalizeH="0" baseline="0" dirty="0" err="1">
                <a:ln>
                  <a:noFill/>
                </a:ln>
                <a:solidFill>
                  <a:srgbClr val="404040"/>
                </a:solidFill>
                <a:effectLst/>
                <a:latin typeface="gt-regular"/>
              </a:rPr>
              <a:t>sum</a:t>
            </a:r>
            <a:r>
              <a:rPr kumimoji="0" lang="fr-FR" altLang="fr-FR" sz="1500" b="0" i="0" u="none" strike="noStrike" cap="none" normalizeH="0" baseline="0" dirty="0">
                <a:ln>
                  <a:noFill/>
                </a:ln>
                <a:solidFill>
                  <a:srgbClr val="404040"/>
                </a:solidFill>
                <a:effectLst/>
                <a:latin typeface="gt-regular"/>
              </a:rPr>
              <a:t> of </a:t>
            </a:r>
            <a:r>
              <a:rPr kumimoji="0" lang="fr-FR" altLang="fr-FR" sz="1500" b="0" i="0" u="none" strike="noStrike" cap="none" normalizeH="0" baseline="0" dirty="0" err="1">
                <a:ln>
                  <a:noFill/>
                </a:ln>
                <a:solidFill>
                  <a:srgbClr val="404040"/>
                </a:solidFill>
                <a:effectLst/>
                <a:latin typeface="gt-regular"/>
              </a:rPr>
              <a:t>words</a:t>
            </a:r>
            <a:r>
              <a:rPr kumimoji="0" lang="fr-FR" altLang="fr-FR" sz="1500" b="0" i="0" u="none" strike="noStrike" cap="none" normalizeH="0" baseline="0" dirty="0">
                <a:ln>
                  <a:noFill/>
                </a:ln>
                <a:solidFill>
                  <a:srgbClr val="404040"/>
                </a:solidFill>
                <a:effectLst/>
                <a:latin typeface="gt-regular"/>
              </a:rPr>
              <a:t> in the </a:t>
            </a:r>
            <a:r>
              <a:rPr kumimoji="0" lang="fr-FR" altLang="fr-FR" sz="1500" b="0" i="0" u="none" strike="noStrike" cap="none" normalizeH="0" baseline="0" dirty="0" err="1">
                <a:ln>
                  <a:noFill/>
                </a:ln>
                <a:solidFill>
                  <a:srgbClr val="404040"/>
                </a:solidFill>
                <a:effectLst/>
                <a:latin typeface="gt-regular"/>
              </a:rPr>
              <a:t>dictionary</a:t>
            </a:r>
            <a:r>
              <a:rPr kumimoji="0" lang="fr-FR" altLang="fr-FR" sz="1500" b="0" i="0" u="none" strike="noStrike" cap="none" normalizeH="0" baseline="0" dirty="0">
                <a:ln>
                  <a:noFill/>
                </a:ln>
                <a:solidFill>
                  <a:srgbClr val="404040"/>
                </a:solidFill>
                <a:effectLst/>
                <a:latin typeface="gt-regular"/>
              </a:rPr>
              <a:t>.</a:t>
            </a:r>
            <a:endParaRPr kumimoji="0" lang="fr-FR" altLang="fr-FR" sz="1300" b="0" i="0" u="none" strike="noStrike" cap="none" normalizeH="0" baseline="0" dirty="0">
              <a:ln>
                <a:noFill/>
              </a:ln>
              <a:solidFill>
                <a:srgbClr val="404040"/>
              </a:solidFill>
              <a:effectLst/>
              <a:latin typeface="gt-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Google Shape;2297;p74">
            <a:extLst>
              <a:ext uri="{FF2B5EF4-FFF2-40B4-BE49-F238E27FC236}">
                <a16:creationId xmlns:a16="http://schemas.microsoft.com/office/drawing/2014/main" id="{330B5228-D32C-4D2E-991A-FB088B721F30}"/>
              </a:ext>
            </a:extLst>
          </p:cNvPr>
          <p:cNvSpPr txBox="1">
            <a:spLocks/>
          </p:cNvSpPr>
          <p:nvPr/>
        </p:nvSpPr>
        <p:spPr>
          <a:xfrm>
            <a:off x="720000" y="362833"/>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dirty="0">
                <a:latin typeface="Titillium Web" panose="00000500000000000000" pitchFamily="2" charset="0"/>
              </a:rPr>
              <a:t>Auto Correction</a:t>
            </a:r>
          </a:p>
        </p:txBody>
      </p:sp>
    </p:spTree>
    <p:extLst>
      <p:ext uri="{BB962C8B-B14F-4D97-AF65-F5344CB8AC3E}">
        <p14:creationId xmlns:p14="http://schemas.microsoft.com/office/powerpoint/2010/main" val="13164254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circle(in)">
                                      <p:cBhvr>
                                        <p:cTn id="13" dur="1000"/>
                                        <p:tgtEl>
                                          <p:spTgt spid="2">
                                            <p:txEl>
                                              <p:pRg st="0" end="0"/>
                                            </p:txEl>
                                          </p:spTgt>
                                        </p:tgtEl>
                                      </p:cBhvr>
                                    </p:animEffect>
                                  </p:childTnLst>
                                </p:cTn>
                              </p:par>
                            </p:childTnLst>
                          </p:cTn>
                        </p:par>
                        <p:par>
                          <p:cTn id="14" fill="hold">
                            <p:stCondLst>
                              <p:cond delay="1000"/>
                            </p:stCondLst>
                            <p:childTnLst>
                              <p:par>
                                <p:cTn id="15" presetID="6" presetClass="entr" presetSubtype="16"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ircle(in)">
                                      <p:cBhvr>
                                        <p:cTn id="17" dur="1000"/>
                                        <p:tgtEl>
                                          <p:spTgt spid="3">
                                            <p:txEl>
                                              <p:pRg st="0" end="0"/>
                                            </p:txEl>
                                          </p:spTgt>
                                        </p:tgtEl>
                                      </p:cBhvr>
                                    </p:animEffect>
                                  </p:childTnLst>
                                </p:cTn>
                              </p:par>
                            </p:childTnLst>
                          </p:cTn>
                        </p:par>
                        <p:par>
                          <p:cTn id="18" fill="hold">
                            <p:stCondLst>
                              <p:cond delay="2000"/>
                            </p:stCondLst>
                            <p:childTnLst>
                              <p:par>
                                <p:cTn id="19" presetID="6" presetClass="entr" presetSubtype="16" fill="hold" grpId="0" nodeType="afterEffect">
                                  <p:stCondLst>
                                    <p:cond delay="0"/>
                                  </p:stCondLst>
                                  <p:childTnLst>
                                    <p:set>
                                      <p:cBhvr>
                                        <p:cTn id="20" dur="1" fill="hold">
                                          <p:stCondLst>
                                            <p:cond delay="0"/>
                                          </p:stCondLst>
                                        </p:cTn>
                                        <p:tgtEl>
                                          <p:spTgt spid="7">
                                            <p:bg/>
                                          </p:spTgt>
                                        </p:tgtEl>
                                        <p:attrNameLst>
                                          <p:attrName>style.visibility</p:attrName>
                                        </p:attrNameLst>
                                      </p:cBhvr>
                                      <p:to>
                                        <p:strVal val="visible"/>
                                      </p:to>
                                    </p:set>
                                    <p:animEffect transition="in" filter="circle(in)">
                                      <p:cBhvr>
                                        <p:cTn id="21" dur="1000"/>
                                        <p:tgtEl>
                                          <p:spTgt spid="7">
                                            <p:bg/>
                                          </p:spTgt>
                                        </p:tgtEl>
                                      </p:cBhvr>
                                    </p:animEffect>
                                  </p:childTnLst>
                                </p:cTn>
                              </p:par>
                            </p:childTnLst>
                          </p:cTn>
                        </p:par>
                        <p:par>
                          <p:cTn id="22" fill="hold">
                            <p:stCondLst>
                              <p:cond delay="3000"/>
                            </p:stCondLst>
                            <p:childTnLst>
                              <p:par>
                                <p:cTn id="23" presetID="6" presetClass="entr" presetSubtype="16" fill="hold" grpId="0"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circle(in)">
                                      <p:cBhvr>
                                        <p:cTn id="25" dur="1000"/>
                                        <p:tgtEl>
                                          <p:spTgt spid="7">
                                            <p:txEl>
                                              <p:pRg st="1" end="1"/>
                                            </p:txEl>
                                          </p:spTgt>
                                        </p:tgtEl>
                                      </p:cBhvr>
                                    </p:animEffect>
                                  </p:childTnLst>
                                </p:cTn>
                              </p:par>
                            </p:childTnLst>
                          </p:cTn>
                        </p:par>
                        <p:par>
                          <p:cTn id="26" fill="hold">
                            <p:stCondLst>
                              <p:cond delay="4000"/>
                            </p:stCondLst>
                            <p:childTnLst>
                              <p:par>
                                <p:cTn id="27" presetID="6" presetClass="entr" presetSubtype="16" fill="hold" grpId="0" nodeType="after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circle(in)">
                                      <p:cBhvr>
                                        <p:cTn id="29" dur="1000"/>
                                        <p:tgtEl>
                                          <p:spTgt spid="7">
                                            <p:txEl>
                                              <p:pRg st="2" end="2"/>
                                            </p:txEl>
                                          </p:spTgt>
                                        </p:tgtEl>
                                      </p:cBhvr>
                                    </p:animEffect>
                                  </p:childTnLst>
                                </p:cTn>
                              </p:par>
                            </p:childTnLst>
                          </p:cTn>
                        </p:par>
                        <p:par>
                          <p:cTn id="30" fill="hold">
                            <p:stCondLst>
                              <p:cond delay="5000"/>
                            </p:stCondLst>
                            <p:childTnLst>
                              <p:par>
                                <p:cTn id="31" presetID="6" presetClass="entr" presetSubtype="16" fill="hold" grpId="0" nodeType="after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circle(in)">
                                      <p:cBhvr>
                                        <p:cTn id="33" dur="1000"/>
                                        <p:tgtEl>
                                          <p:spTgt spid="7">
                                            <p:txEl>
                                              <p:pRg st="3" end="3"/>
                                            </p:txEl>
                                          </p:spTgt>
                                        </p:tgtEl>
                                      </p:cBhvr>
                                    </p:animEffect>
                                  </p:childTnLst>
                                </p:cTn>
                              </p:par>
                            </p:childTnLst>
                          </p:cTn>
                        </p:par>
                        <p:par>
                          <p:cTn id="34" fill="hold">
                            <p:stCondLst>
                              <p:cond delay="6000"/>
                            </p:stCondLst>
                            <p:childTnLst>
                              <p:par>
                                <p:cTn id="35" presetID="6" presetClass="entr" presetSubtype="16" fill="hold" grpId="0" nodeType="after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circle(in)">
                                      <p:cBhvr>
                                        <p:cTn id="37" dur="1000"/>
                                        <p:tgtEl>
                                          <p:spTgt spid="7">
                                            <p:txEl>
                                              <p:pRg st="4" end="4"/>
                                            </p:txEl>
                                          </p:spTgt>
                                        </p:tgtEl>
                                      </p:cBhvr>
                                    </p:animEffect>
                                  </p:childTnLst>
                                </p:cTn>
                              </p:par>
                            </p:childTnLst>
                          </p:cTn>
                        </p:par>
                        <p:par>
                          <p:cTn id="38" fill="hold">
                            <p:stCondLst>
                              <p:cond delay="7000"/>
                            </p:stCondLst>
                            <p:childTnLst>
                              <p:par>
                                <p:cTn id="39" presetID="6" presetClass="entr" presetSubtype="16" fill="hold" grpId="0" nodeType="afterEffect">
                                  <p:stCondLst>
                                    <p:cond delay="0"/>
                                  </p:stCondLst>
                                  <p:childTnLst>
                                    <p:set>
                                      <p:cBhvr>
                                        <p:cTn id="40" dur="1" fill="hold">
                                          <p:stCondLst>
                                            <p:cond delay="0"/>
                                          </p:stCondLst>
                                        </p:cTn>
                                        <p:tgtEl>
                                          <p:spTgt spid="8">
                                            <p:bg/>
                                          </p:spTgt>
                                        </p:tgtEl>
                                        <p:attrNameLst>
                                          <p:attrName>style.visibility</p:attrName>
                                        </p:attrNameLst>
                                      </p:cBhvr>
                                      <p:to>
                                        <p:strVal val="visible"/>
                                      </p:to>
                                    </p:set>
                                    <p:animEffect transition="in" filter="circle(in)">
                                      <p:cBhvr>
                                        <p:cTn id="41" dur="1000"/>
                                        <p:tgtEl>
                                          <p:spTgt spid="8">
                                            <p:bg/>
                                          </p:spTgt>
                                        </p:tgtEl>
                                      </p:cBhvr>
                                    </p:animEffect>
                                  </p:childTnLst>
                                </p:cTn>
                              </p:par>
                            </p:childTnLst>
                          </p:cTn>
                        </p:par>
                        <p:par>
                          <p:cTn id="42" fill="hold">
                            <p:stCondLst>
                              <p:cond delay="8000"/>
                            </p:stCondLst>
                            <p:childTnLst>
                              <p:par>
                                <p:cTn id="43" presetID="6" presetClass="entr" presetSubtype="16" fill="hold" grpId="0" nodeType="after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circle(in)">
                                      <p:cBhvr>
                                        <p:cTn id="45" dur="1000"/>
                                        <p:tgtEl>
                                          <p:spTgt spid="8">
                                            <p:txEl>
                                              <p:pRg st="0" end="0"/>
                                            </p:txEl>
                                          </p:spTgt>
                                        </p:tgtEl>
                                      </p:cBhvr>
                                    </p:animEffect>
                                  </p:childTnLst>
                                </p:cTn>
                              </p:par>
                            </p:childTnLst>
                          </p:cTn>
                        </p:par>
                        <p:par>
                          <p:cTn id="46" fill="hold">
                            <p:stCondLst>
                              <p:cond delay="9000"/>
                            </p:stCondLst>
                            <p:childTnLst>
                              <p:par>
                                <p:cTn id="47" presetID="6" presetClass="entr" presetSubtype="16" fill="hold" grpId="0" nodeType="after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Effect transition="in" filter="circle(in)">
                                      <p:cBhvr>
                                        <p:cTn id="49" dur="1000"/>
                                        <p:tgtEl>
                                          <p:spTgt spid="8">
                                            <p:txEl>
                                              <p:pRg st="1" end="1"/>
                                            </p:txEl>
                                          </p:spTgt>
                                        </p:tgtEl>
                                      </p:cBhvr>
                                    </p:animEffect>
                                  </p:childTnLst>
                                </p:cTn>
                              </p:par>
                            </p:childTnLst>
                          </p:cTn>
                        </p:par>
                        <p:par>
                          <p:cTn id="50" fill="hold">
                            <p:stCondLst>
                              <p:cond delay="10000"/>
                            </p:stCondLst>
                            <p:childTnLst>
                              <p:par>
                                <p:cTn id="51" presetID="6" presetClass="entr" presetSubtype="16" fill="hold" grpId="0" nodeType="afterEffect">
                                  <p:stCondLst>
                                    <p:cond delay="0"/>
                                  </p:stCondLst>
                                  <p:childTnLst>
                                    <p:set>
                                      <p:cBhvr>
                                        <p:cTn id="52" dur="1" fill="hold">
                                          <p:stCondLst>
                                            <p:cond delay="0"/>
                                          </p:stCondLst>
                                        </p:cTn>
                                        <p:tgtEl>
                                          <p:spTgt spid="8">
                                            <p:txEl>
                                              <p:pRg st="2" end="2"/>
                                            </p:txEl>
                                          </p:spTgt>
                                        </p:tgtEl>
                                        <p:attrNameLst>
                                          <p:attrName>style.visibility</p:attrName>
                                        </p:attrNameLst>
                                      </p:cBhvr>
                                      <p:to>
                                        <p:strVal val="visible"/>
                                      </p:to>
                                    </p:set>
                                    <p:animEffect transition="in" filter="circle(in)">
                                      <p:cBhvr>
                                        <p:cTn id="53" dur="1000"/>
                                        <p:tgtEl>
                                          <p:spTgt spid="8">
                                            <p:txEl>
                                              <p:pRg st="2" end="2"/>
                                            </p:txEl>
                                          </p:spTgt>
                                        </p:tgtEl>
                                      </p:cBhvr>
                                    </p:animEffect>
                                  </p:childTnLst>
                                </p:cTn>
                              </p:par>
                            </p:childTnLst>
                          </p:cTn>
                        </p:par>
                        <p:par>
                          <p:cTn id="54" fill="hold">
                            <p:stCondLst>
                              <p:cond delay="11000"/>
                            </p:stCondLst>
                            <p:childTnLst>
                              <p:par>
                                <p:cTn id="55" presetID="6" presetClass="entr" presetSubtype="16" fill="hold" grpId="0" nodeType="after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animEffect transition="in" filter="circle(in)">
                                      <p:cBhvr>
                                        <p:cTn id="57" dur="1000"/>
                                        <p:tgtEl>
                                          <p:spTgt spid="8">
                                            <p:txEl>
                                              <p:pRg st="3" end="3"/>
                                            </p:txEl>
                                          </p:spTgt>
                                        </p:tgtEl>
                                      </p:cBhvr>
                                    </p:animEffect>
                                  </p:childTnLst>
                                </p:cTn>
                              </p:par>
                            </p:childTnLst>
                          </p:cTn>
                        </p:par>
                        <p:par>
                          <p:cTn id="58" fill="hold">
                            <p:stCondLst>
                              <p:cond delay="12000"/>
                            </p:stCondLst>
                            <p:childTnLst>
                              <p:par>
                                <p:cTn id="59" presetID="6" presetClass="entr" presetSubtype="16" fill="hold" grpId="0" nodeType="after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Effect transition="in" filter="circle(in)">
                                      <p:cBhvr>
                                        <p:cTn id="61" dur="10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7" grpId="0" build="p" animBg="1"/>
      <p:bldP spid="8" grpId="0" build="p"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146050" y="1259760"/>
            <a:ext cx="6049476" cy="2230786"/>
          </a:xfrm>
        </p:spPr>
        <p:txBody>
          <a:bodyPr/>
          <a:lstStyle/>
          <a:p>
            <a:r>
              <a:rPr lang="en-US" dirty="0"/>
              <a:t>       Sequence to Sequence (often abbreviated to seq2seq) models is a special class of Recurrent Neural Network architectures that we typically use (but not restricted) to solve complex Language problems like Machine Translation, Question Answering, creating Chatbots, Text Summarization, etc. Here we consider Spell-checker and Autocorrect task similar to Machine Translation, thus using the same model.</a:t>
            </a:r>
            <a:endParaRPr lang="fr-FR" dirty="0"/>
          </a:p>
        </p:txBody>
      </p:sp>
      <p:sp>
        <p:nvSpPr>
          <p:cNvPr id="4" name="Rectangle 3"/>
          <p:cNvSpPr/>
          <p:nvPr/>
        </p:nvSpPr>
        <p:spPr>
          <a:xfrm>
            <a:off x="588509" y="935533"/>
            <a:ext cx="2462534" cy="400110"/>
          </a:xfrm>
          <a:prstGeom prst="rect">
            <a:avLst/>
          </a:prstGeom>
        </p:spPr>
        <p:txBody>
          <a:bodyPr wrap="none">
            <a:spAutoFit/>
          </a:bodyPr>
          <a:lstStyle/>
          <a:p>
            <a:r>
              <a:rPr lang="fr-FR" sz="2000" i="1" u="sng" dirty="0" err="1">
                <a:latin typeface="Titillium Web" panose="020B0604020202020204" charset="0"/>
              </a:rPr>
              <a:t>Using</a:t>
            </a:r>
            <a:r>
              <a:rPr lang="fr-FR" sz="2000" i="1" u="sng" dirty="0">
                <a:latin typeface="Titillium Web" panose="020B0604020202020204" charset="0"/>
              </a:rPr>
              <a:t> </a:t>
            </a:r>
            <a:r>
              <a:rPr lang="fr-FR" sz="2000" i="1" u="sng" dirty="0" err="1">
                <a:latin typeface="Titillium Web" panose="020B0604020202020204" charset="0"/>
              </a:rPr>
              <a:t>Deep</a:t>
            </a:r>
            <a:r>
              <a:rPr lang="fr-FR" sz="2000" i="1" u="sng" dirty="0">
                <a:latin typeface="Titillium Web" panose="020B0604020202020204" charset="0"/>
              </a:rPr>
              <a:t> Learning : </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584" y="3179473"/>
            <a:ext cx="4042876" cy="1490089"/>
          </a:xfrm>
          <a:prstGeom prst="rect">
            <a:avLst/>
          </a:prstGeom>
        </p:spPr>
      </p:pic>
      <p:sp>
        <p:nvSpPr>
          <p:cNvPr id="8" name="Google Shape;2297;p74">
            <a:extLst>
              <a:ext uri="{FF2B5EF4-FFF2-40B4-BE49-F238E27FC236}">
                <a16:creationId xmlns:a16="http://schemas.microsoft.com/office/drawing/2014/main" id="{F754DA4E-077E-457A-87E7-480D1037D32E}"/>
              </a:ext>
            </a:extLst>
          </p:cNvPr>
          <p:cNvSpPr txBox="1">
            <a:spLocks/>
          </p:cNvSpPr>
          <p:nvPr/>
        </p:nvSpPr>
        <p:spPr>
          <a:xfrm>
            <a:off x="720000" y="362833"/>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dirty="0">
                <a:latin typeface="Titillium Web" panose="00000500000000000000" pitchFamily="2" charset="0"/>
              </a:rPr>
              <a:t>Auto Correction</a:t>
            </a:r>
          </a:p>
        </p:txBody>
      </p:sp>
    </p:spTree>
    <p:extLst>
      <p:ext uri="{BB962C8B-B14F-4D97-AF65-F5344CB8AC3E}">
        <p14:creationId xmlns:p14="http://schemas.microsoft.com/office/powerpoint/2010/main" val="9483608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1" dur="500"/>
                                        <p:tgtEl>
                                          <p:spTgt spid="2">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49" y="1031920"/>
            <a:ext cx="3463152" cy="3211572"/>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35533"/>
            <a:ext cx="3644899" cy="1796944"/>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916" y="2789127"/>
            <a:ext cx="4122833" cy="1897659"/>
          </a:xfrm>
          <a:prstGeom prst="rect">
            <a:avLst/>
          </a:prstGeom>
        </p:spPr>
      </p:pic>
      <p:sp>
        <p:nvSpPr>
          <p:cNvPr id="9" name="Google Shape;2297;p74">
            <a:extLst>
              <a:ext uri="{FF2B5EF4-FFF2-40B4-BE49-F238E27FC236}">
                <a16:creationId xmlns:a16="http://schemas.microsoft.com/office/drawing/2014/main" id="{3BDDEAB4-7090-4C8B-BD98-4C3F0F8C2298}"/>
              </a:ext>
            </a:extLst>
          </p:cNvPr>
          <p:cNvSpPr txBox="1">
            <a:spLocks/>
          </p:cNvSpPr>
          <p:nvPr/>
        </p:nvSpPr>
        <p:spPr>
          <a:xfrm>
            <a:off x="720000" y="362833"/>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dirty="0">
                <a:latin typeface="Titillium Web" panose="00000500000000000000" pitchFamily="2" charset="0"/>
              </a:rPr>
              <a:t>Auto Correction</a:t>
            </a:r>
          </a:p>
        </p:txBody>
      </p:sp>
    </p:spTree>
    <p:extLst>
      <p:ext uri="{BB962C8B-B14F-4D97-AF65-F5344CB8AC3E}">
        <p14:creationId xmlns:p14="http://schemas.microsoft.com/office/powerpoint/2010/main" val="24861216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idx="15"/>
          </p:nvPr>
        </p:nvSpPr>
        <p:spPr/>
        <p:txBody>
          <a:bodyPr/>
          <a:lstStyle/>
          <a:p>
            <a:r>
              <a:rPr lang="fr-FR" dirty="0" err="1"/>
              <a:t>Comparison</a:t>
            </a:r>
            <a:r>
              <a:rPr lang="fr-FR" dirty="0"/>
              <a:t> </a:t>
            </a:r>
            <a:r>
              <a:rPr lang="fr-FR" dirty="0" err="1"/>
              <a:t>between</a:t>
            </a:r>
            <a:r>
              <a:rPr lang="fr-FR" dirty="0"/>
              <a:t> the </a:t>
            </a:r>
            <a:r>
              <a:rPr lang="fr-FR" dirty="0" err="1"/>
              <a:t>legal</a:t>
            </a:r>
            <a:r>
              <a:rPr lang="fr-FR" dirty="0"/>
              <a:t> </a:t>
            </a:r>
            <a:r>
              <a:rPr lang="fr-FR" dirty="0" err="1"/>
              <a:t>amount</a:t>
            </a:r>
            <a:r>
              <a:rPr lang="fr-FR" dirty="0"/>
              <a:t> and the </a:t>
            </a:r>
            <a:r>
              <a:rPr lang="fr-FR" dirty="0" err="1"/>
              <a:t>courtesy</a:t>
            </a:r>
            <a:r>
              <a:rPr lang="fr-FR" dirty="0"/>
              <a:t> </a:t>
            </a:r>
            <a:r>
              <a:rPr lang="fr-FR" dirty="0" err="1"/>
              <a:t>amount</a:t>
            </a:r>
            <a:endParaRPr lang="fr-FR" dirty="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23" y="1154360"/>
            <a:ext cx="5509627" cy="2776303"/>
          </a:xfrm>
          <a:prstGeom prst="rect">
            <a:avLst/>
          </a:prstGeom>
        </p:spPr>
      </p:pic>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050" y="1752613"/>
            <a:ext cx="2990850" cy="1190791"/>
          </a:xfrm>
          <a:prstGeom prst="rect">
            <a:avLst/>
          </a:prstGeom>
        </p:spPr>
      </p:pic>
      <p:pic>
        <p:nvPicPr>
          <p:cNvPr id="3" name="Picture 2">
            <a:extLst>
              <a:ext uri="{FF2B5EF4-FFF2-40B4-BE49-F238E27FC236}">
                <a16:creationId xmlns:a16="http://schemas.microsoft.com/office/drawing/2014/main" id="{3A466C26-1D33-4A5D-9986-BFC5035A0474}"/>
              </a:ext>
            </a:extLst>
          </p:cNvPr>
          <p:cNvPicPr>
            <a:picLocks noChangeAspect="1"/>
          </p:cNvPicPr>
          <p:nvPr/>
        </p:nvPicPr>
        <p:blipFill>
          <a:blip r:embed="rId4"/>
          <a:stretch>
            <a:fillRect/>
          </a:stretch>
        </p:blipFill>
        <p:spPr>
          <a:xfrm>
            <a:off x="0" y="4781550"/>
            <a:ext cx="9144000" cy="361950"/>
          </a:xfrm>
          <a:prstGeom prst="rect">
            <a:avLst/>
          </a:prstGeom>
        </p:spPr>
      </p:pic>
    </p:spTree>
    <p:extLst>
      <p:ext uri="{BB962C8B-B14F-4D97-AF65-F5344CB8AC3E}">
        <p14:creationId xmlns:p14="http://schemas.microsoft.com/office/powerpoint/2010/main" val="13468952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Table of contents</a:t>
            </a:r>
            <a:endParaRPr dirty="0"/>
          </a:p>
        </p:txBody>
      </p:sp>
      <p:sp>
        <p:nvSpPr>
          <p:cNvPr id="1119" name="Google Shape;1119;p55"/>
          <p:cNvSpPr txBox="1">
            <a:spLocks noGrp="1"/>
          </p:cNvSpPr>
          <p:nvPr>
            <p:ph type="title" idx="2"/>
          </p:nvPr>
        </p:nvSpPr>
        <p:spPr>
          <a:xfrm>
            <a:off x="720000" y="1640842"/>
            <a:ext cx="2375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120" name="Google Shape;1120;p55"/>
          <p:cNvSpPr txBox="1">
            <a:spLocks noGrp="1"/>
          </p:cNvSpPr>
          <p:nvPr>
            <p:ph type="title" idx="3"/>
          </p:nvPr>
        </p:nvSpPr>
        <p:spPr>
          <a:xfrm>
            <a:off x="720000" y="1218721"/>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01.</a:t>
            </a:r>
            <a:endParaRPr dirty="0"/>
          </a:p>
        </p:txBody>
      </p:sp>
      <p:sp>
        <p:nvSpPr>
          <p:cNvPr id="1122" name="Google Shape;1122;p55"/>
          <p:cNvSpPr txBox="1">
            <a:spLocks noGrp="1"/>
          </p:cNvSpPr>
          <p:nvPr>
            <p:ph type="title" idx="4"/>
          </p:nvPr>
        </p:nvSpPr>
        <p:spPr>
          <a:xfrm>
            <a:off x="3403800" y="1859184"/>
            <a:ext cx="2375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Buisness Objectives</a:t>
            </a:r>
            <a:endParaRPr dirty="0"/>
          </a:p>
        </p:txBody>
      </p:sp>
      <p:sp>
        <p:nvSpPr>
          <p:cNvPr id="1123" name="Google Shape;1123;p55"/>
          <p:cNvSpPr txBox="1">
            <a:spLocks noGrp="1"/>
          </p:cNvSpPr>
          <p:nvPr>
            <p:ph type="title" idx="5"/>
          </p:nvPr>
        </p:nvSpPr>
        <p:spPr>
          <a:xfrm>
            <a:off x="3403800" y="1218721"/>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02.</a:t>
            </a:r>
            <a:endParaRPr dirty="0"/>
          </a:p>
        </p:txBody>
      </p:sp>
      <p:sp>
        <p:nvSpPr>
          <p:cNvPr id="1125" name="Google Shape;1125;p55"/>
          <p:cNvSpPr txBox="1">
            <a:spLocks noGrp="1"/>
          </p:cNvSpPr>
          <p:nvPr>
            <p:ph type="title" idx="7"/>
          </p:nvPr>
        </p:nvSpPr>
        <p:spPr>
          <a:xfrm>
            <a:off x="6087600" y="1995684"/>
            <a:ext cx="2375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Data Science Objectives</a:t>
            </a:r>
            <a:endParaRPr dirty="0"/>
          </a:p>
        </p:txBody>
      </p:sp>
      <p:sp>
        <p:nvSpPr>
          <p:cNvPr id="1126" name="Google Shape;1126;p55"/>
          <p:cNvSpPr txBox="1">
            <a:spLocks noGrp="1"/>
          </p:cNvSpPr>
          <p:nvPr>
            <p:ph type="title" idx="8"/>
          </p:nvPr>
        </p:nvSpPr>
        <p:spPr>
          <a:xfrm>
            <a:off x="6087600" y="1218721"/>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03.</a:t>
            </a:r>
            <a:endParaRPr dirty="0"/>
          </a:p>
        </p:txBody>
      </p:sp>
      <p:sp>
        <p:nvSpPr>
          <p:cNvPr id="1128" name="Google Shape;1128;p55"/>
          <p:cNvSpPr txBox="1">
            <a:spLocks noGrp="1"/>
          </p:cNvSpPr>
          <p:nvPr>
            <p:ph type="title" idx="13"/>
          </p:nvPr>
        </p:nvSpPr>
        <p:spPr>
          <a:xfrm>
            <a:off x="2425974" y="3554112"/>
            <a:ext cx="2375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Modeling &amp; Evaluation</a:t>
            </a:r>
            <a:endParaRPr dirty="0"/>
          </a:p>
        </p:txBody>
      </p:sp>
      <p:sp>
        <p:nvSpPr>
          <p:cNvPr id="1129" name="Google Shape;1129;p55"/>
          <p:cNvSpPr txBox="1">
            <a:spLocks noGrp="1"/>
          </p:cNvSpPr>
          <p:nvPr>
            <p:ph type="title" idx="14"/>
          </p:nvPr>
        </p:nvSpPr>
        <p:spPr>
          <a:xfrm>
            <a:off x="2425974" y="3132017"/>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04.</a:t>
            </a:r>
            <a:endParaRPr dirty="0"/>
          </a:p>
        </p:txBody>
      </p:sp>
      <p:sp>
        <p:nvSpPr>
          <p:cNvPr id="1131" name="Google Shape;1131;p55"/>
          <p:cNvSpPr txBox="1">
            <a:spLocks noGrp="1"/>
          </p:cNvSpPr>
          <p:nvPr>
            <p:ph type="title" idx="16"/>
          </p:nvPr>
        </p:nvSpPr>
        <p:spPr>
          <a:xfrm>
            <a:off x="5109774" y="3554112"/>
            <a:ext cx="2375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1132" name="Google Shape;1132;p55"/>
          <p:cNvSpPr txBox="1">
            <a:spLocks noGrp="1"/>
          </p:cNvSpPr>
          <p:nvPr>
            <p:ph type="title" idx="17"/>
          </p:nvPr>
        </p:nvSpPr>
        <p:spPr>
          <a:xfrm>
            <a:off x="5109774" y="3132017"/>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05.</a:t>
            </a:r>
            <a:endParaRPr dirty="0"/>
          </a:p>
        </p:txBody>
      </p:sp>
      <p:grpSp>
        <p:nvGrpSpPr>
          <p:cNvPr id="1137" name="Google Shape;1137;p55"/>
          <p:cNvGrpSpPr/>
          <p:nvPr/>
        </p:nvGrpSpPr>
        <p:grpSpPr>
          <a:xfrm>
            <a:off x="7625495" y="244042"/>
            <a:ext cx="1979884" cy="1286961"/>
            <a:chOff x="3028945" y="2612942"/>
            <a:chExt cx="1979884" cy="1286961"/>
          </a:xfrm>
        </p:grpSpPr>
        <p:grpSp>
          <p:nvGrpSpPr>
            <p:cNvPr id="1138" name="Google Shape;1138;p55"/>
            <p:cNvGrpSpPr/>
            <p:nvPr/>
          </p:nvGrpSpPr>
          <p:grpSpPr>
            <a:xfrm>
              <a:off x="3048248" y="2612942"/>
              <a:ext cx="1960580" cy="1159377"/>
              <a:chOff x="4923200" y="1561363"/>
              <a:chExt cx="975025" cy="576575"/>
            </a:xfrm>
          </p:grpSpPr>
          <p:sp>
            <p:nvSpPr>
              <p:cNvPr id="1139" name="Google Shape;1139;p55"/>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55"/>
            <p:cNvGrpSpPr/>
            <p:nvPr/>
          </p:nvGrpSpPr>
          <p:grpSpPr>
            <a:xfrm>
              <a:off x="3028945" y="2740526"/>
              <a:ext cx="1960580" cy="1159377"/>
              <a:chOff x="4923200" y="1561363"/>
              <a:chExt cx="975025" cy="576575"/>
            </a:xfrm>
          </p:grpSpPr>
          <p:sp>
            <p:nvSpPr>
              <p:cNvPr id="1185" name="Google Shape;1185;p55"/>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270549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18"/>
                                        </p:tgtEl>
                                        <p:attrNameLst>
                                          <p:attrName>style.visibility</p:attrName>
                                        </p:attrNameLst>
                                      </p:cBhvr>
                                      <p:to>
                                        <p:strVal val="visible"/>
                                      </p:to>
                                    </p:set>
                                    <p:anim calcmode="lin" valueType="num">
                                      <p:cBhvr additive="base">
                                        <p:cTn id="7" dur="750" fill="hold"/>
                                        <p:tgtEl>
                                          <p:spTgt spid="1118"/>
                                        </p:tgtEl>
                                        <p:attrNameLst>
                                          <p:attrName>ppt_x</p:attrName>
                                        </p:attrNameLst>
                                      </p:cBhvr>
                                      <p:tavLst>
                                        <p:tav tm="0">
                                          <p:val>
                                            <p:strVal val="0-#ppt_w/2"/>
                                          </p:val>
                                        </p:tav>
                                        <p:tav tm="100000">
                                          <p:val>
                                            <p:strVal val="#ppt_x"/>
                                          </p:val>
                                        </p:tav>
                                      </p:tavLst>
                                    </p:anim>
                                    <p:anim calcmode="lin" valueType="num">
                                      <p:cBhvr additive="base">
                                        <p:cTn id="8" dur="750" fill="hold"/>
                                        <p:tgtEl>
                                          <p:spTgt spid="111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250"/>
                                  </p:stCondLst>
                                  <p:childTnLst>
                                    <p:set>
                                      <p:cBhvr>
                                        <p:cTn id="11" dur="1" fill="hold">
                                          <p:stCondLst>
                                            <p:cond delay="0"/>
                                          </p:stCondLst>
                                        </p:cTn>
                                        <p:tgtEl>
                                          <p:spTgt spid="1120"/>
                                        </p:tgtEl>
                                        <p:attrNameLst>
                                          <p:attrName>style.visibility</p:attrName>
                                        </p:attrNameLst>
                                      </p:cBhvr>
                                      <p:to>
                                        <p:strVal val="visible"/>
                                      </p:to>
                                    </p:set>
                                    <p:animEffect transition="in" filter="wipe(left)">
                                      <p:cBhvr>
                                        <p:cTn id="12" dur="750"/>
                                        <p:tgtEl>
                                          <p:spTgt spid="1120"/>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119"/>
                                        </p:tgtEl>
                                        <p:attrNameLst>
                                          <p:attrName>style.visibility</p:attrName>
                                        </p:attrNameLst>
                                      </p:cBhvr>
                                      <p:to>
                                        <p:strVal val="visible"/>
                                      </p:to>
                                    </p:set>
                                    <p:animEffect transition="in" filter="wipe(left)">
                                      <p:cBhvr>
                                        <p:cTn id="15" dur="750"/>
                                        <p:tgtEl>
                                          <p:spTgt spid="1119"/>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1123"/>
                                        </p:tgtEl>
                                        <p:attrNameLst>
                                          <p:attrName>style.visibility</p:attrName>
                                        </p:attrNameLst>
                                      </p:cBhvr>
                                      <p:to>
                                        <p:strVal val="visible"/>
                                      </p:to>
                                    </p:set>
                                    <p:animEffect transition="in" filter="wipe(left)">
                                      <p:cBhvr>
                                        <p:cTn id="19" dur="750"/>
                                        <p:tgtEl>
                                          <p:spTgt spid="112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22"/>
                                        </p:tgtEl>
                                        <p:attrNameLst>
                                          <p:attrName>style.visibility</p:attrName>
                                        </p:attrNameLst>
                                      </p:cBhvr>
                                      <p:to>
                                        <p:strVal val="visible"/>
                                      </p:to>
                                    </p:set>
                                    <p:animEffect transition="in" filter="wipe(left)">
                                      <p:cBhvr>
                                        <p:cTn id="22" dur="750"/>
                                        <p:tgtEl>
                                          <p:spTgt spid="1122"/>
                                        </p:tgtEl>
                                      </p:cBhvr>
                                    </p:animEffect>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1126"/>
                                        </p:tgtEl>
                                        <p:attrNameLst>
                                          <p:attrName>style.visibility</p:attrName>
                                        </p:attrNameLst>
                                      </p:cBhvr>
                                      <p:to>
                                        <p:strVal val="visible"/>
                                      </p:to>
                                    </p:set>
                                    <p:animEffect transition="in" filter="wipe(left)">
                                      <p:cBhvr>
                                        <p:cTn id="26" dur="750"/>
                                        <p:tgtEl>
                                          <p:spTgt spid="112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125"/>
                                        </p:tgtEl>
                                        <p:attrNameLst>
                                          <p:attrName>style.visibility</p:attrName>
                                        </p:attrNameLst>
                                      </p:cBhvr>
                                      <p:to>
                                        <p:strVal val="visible"/>
                                      </p:to>
                                    </p:set>
                                    <p:animEffect transition="in" filter="wipe(left)">
                                      <p:cBhvr>
                                        <p:cTn id="29" dur="750"/>
                                        <p:tgtEl>
                                          <p:spTgt spid="1125"/>
                                        </p:tgtEl>
                                      </p:cBhvr>
                                    </p:animEffect>
                                  </p:childTnLst>
                                </p:cTn>
                              </p:par>
                            </p:childTnLst>
                          </p:cTn>
                        </p:par>
                        <p:par>
                          <p:cTn id="30" fill="hold">
                            <p:stCondLst>
                              <p:cond delay="3250"/>
                            </p:stCondLst>
                            <p:childTnLst>
                              <p:par>
                                <p:cTn id="31" presetID="22" presetClass="entr" presetSubtype="8" fill="hold" grpId="0" nodeType="afterEffect">
                                  <p:stCondLst>
                                    <p:cond delay="0"/>
                                  </p:stCondLst>
                                  <p:childTnLst>
                                    <p:set>
                                      <p:cBhvr>
                                        <p:cTn id="32" dur="1" fill="hold">
                                          <p:stCondLst>
                                            <p:cond delay="0"/>
                                          </p:stCondLst>
                                        </p:cTn>
                                        <p:tgtEl>
                                          <p:spTgt spid="1129"/>
                                        </p:tgtEl>
                                        <p:attrNameLst>
                                          <p:attrName>style.visibility</p:attrName>
                                        </p:attrNameLst>
                                      </p:cBhvr>
                                      <p:to>
                                        <p:strVal val="visible"/>
                                      </p:to>
                                    </p:set>
                                    <p:animEffect transition="in" filter="wipe(left)">
                                      <p:cBhvr>
                                        <p:cTn id="33" dur="750"/>
                                        <p:tgtEl>
                                          <p:spTgt spid="112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128"/>
                                        </p:tgtEl>
                                        <p:attrNameLst>
                                          <p:attrName>style.visibility</p:attrName>
                                        </p:attrNameLst>
                                      </p:cBhvr>
                                      <p:to>
                                        <p:strVal val="visible"/>
                                      </p:to>
                                    </p:set>
                                    <p:animEffect transition="in" filter="wipe(left)">
                                      <p:cBhvr>
                                        <p:cTn id="36" dur="750"/>
                                        <p:tgtEl>
                                          <p:spTgt spid="1128"/>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1132"/>
                                        </p:tgtEl>
                                        <p:attrNameLst>
                                          <p:attrName>style.visibility</p:attrName>
                                        </p:attrNameLst>
                                      </p:cBhvr>
                                      <p:to>
                                        <p:strVal val="visible"/>
                                      </p:to>
                                    </p:set>
                                    <p:animEffect transition="in" filter="wipe(left)">
                                      <p:cBhvr>
                                        <p:cTn id="40" dur="750"/>
                                        <p:tgtEl>
                                          <p:spTgt spid="113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131"/>
                                        </p:tgtEl>
                                        <p:attrNameLst>
                                          <p:attrName>style.visibility</p:attrName>
                                        </p:attrNameLst>
                                      </p:cBhvr>
                                      <p:to>
                                        <p:strVal val="visible"/>
                                      </p:to>
                                    </p:set>
                                    <p:animEffect transition="in" filter="wipe(left)">
                                      <p:cBhvr>
                                        <p:cTn id="43" dur="750"/>
                                        <p:tgtEl>
                                          <p:spTgt spid="1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p:bldP spid="1119" grpId="0"/>
      <p:bldP spid="1120" grpId="0"/>
      <p:bldP spid="1122" grpId="0"/>
      <p:bldP spid="1123" grpId="0"/>
      <p:bldP spid="1125" grpId="0"/>
      <p:bldP spid="1126" grpId="0"/>
      <p:bldP spid="1128" grpId="0"/>
      <p:bldP spid="1129" grpId="0"/>
      <p:bldP spid="1131" grpId="0"/>
      <p:bldP spid="11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85"/>
          <p:cNvSpPr txBox="1">
            <a:spLocks noGrp="1"/>
          </p:cNvSpPr>
          <p:nvPr>
            <p:ph type="title"/>
          </p:nvPr>
        </p:nvSpPr>
        <p:spPr>
          <a:xfrm>
            <a:off x="787175" y="706400"/>
            <a:ext cx="4308300" cy="16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206" name="Google Shape;3206;p85"/>
          <p:cNvSpPr txBox="1">
            <a:spLocks noGrp="1"/>
          </p:cNvSpPr>
          <p:nvPr>
            <p:ph type="title" idx="2"/>
          </p:nvPr>
        </p:nvSpPr>
        <p:spPr>
          <a:xfrm>
            <a:off x="4920300" y="2698200"/>
            <a:ext cx="35037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grpSp>
        <p:nvGrpSpPr>
          <p:cNvPr id="3208" name="Google Shape;3208;p85"/>
          <p:cNvGrpSpPr/>
          <p:nvPr/>
        </p:nvGrpSpPr>
        <p:grpSpPr>
          <a:xfrm>
            <a:off x="720004" y="3159923"/>
            <a:ext cx="3725019" cy="1471174"/>
            <a:chOff x="719996" y="3120644"/>
            <a:chExt cx="3824455" cy="1510446"/>
          </a:xfrm>
        </p:grpSpPr>
        <p:grpSp>
          <p:nvGrpSpPr>
            <p:cNvPr id="3209" name="Google Shape;3209;p85"/>
            <p:cNvGrpSpPr/>
            <p:nvPr/>
          </p:nvGrpSpPr>
          <p:grpSpPr>
            <a:xfrm>
              <a:off x="1860158" y="3466519"/>
              <a:ext cx="2295721" cy="1136975"/>
              <a:chOff x="1230758" y="2353844"/>
              <a:chExt cx="2295721" cy="1136975"/>
            </a:xfrm>
          </p:grpSpPr>
          <p:sp>
            <p:nvSpPr>
              <p:cNvPr id="3210" name="Google Shape;3210;p85"/>
              <p:cNvSpPr/>
              <p:nvPr/>
            </p:nvSpPr>
            <p:spPr>
              <a:xfrm>
                <a:off x="1239169" y="2362255"/>
                <a:ext cx="2134281" cy="1119753"/>
              </a:xfrm>
              <a:custGeom>
                <a:avLst/>
                <a:gdLst/>
                <a:ahLst/>
                <a:cxnLst/>
                <a:rect l="l" t="t" r="r" b="b"/>
                <a:pathLst>
                  <a:path w="58618" h="30754" extrusionOk="0">
                    <a:moveTo>
                      <a:pt x="2228" y="1"/>
                    </a:moveTo>
                    <a:cubicBezTo>
                      <a:pt x="1009" y="1"/>
                      <a:pt x="1" y="999"/>
                      <a:pt x="1" y="2228"/>
                    </a:cubicBezTo>
                    <a:lnTo>
                      <a:pt x="1" y="28526"/>
                    </a:lnTo>
                    <a:cubicBezTo>
                      <a:pt x="1" y="29756"/>
                      <a:pt x="1009" y="30754"/>
                      <a:pt x="2228" y="30754"/>
                    </a:cubicBezTo>
                    <a:lnTo>
                      <a:pt x="56390" y="30754"/>
                    </a:lnTo>
                    <a:cubicBezTo>
                      <a:pt x="57609" y="30754"/>
                      <a:pt x="58618" y="29756"/>
                      <a:pt x="58618" y="28526"/>
                    </a:cubicBezTo>
                    <a:lnTo>
                      <a:pt x="58618" y="2228"/>
                    </a:lnTo>
                    <a:cubicBezTo>
                      <a:pt x="58618" y="999"/>
                      <a:pt x="57609" y="1"/>
                      <a:pt x="56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1230758" y="2353844"/>
                <a:ext cx="2151103" cy="1136975"/>
              </a:xfrm>
              <a:custGeom>
                <a:avLst/>
                <a:gdLst/>
                <a:ahLst/>
                <a:cxnLst/>
                <a:rect l="l" t="t" r="r" b="b"/>
                <a:pathLst>
                  <a:path w="59080" h="31227" extrusionOk="0">
                    <a:moveTo>
                      <a:pt x="56621" y="463"/>
                    </a:moveTo>
                    <a:cubicBezTo>
                      <a:pt x="57714" y="463"/>
                      <a:pt x="58607" y="1356"/>
                      <a:pt x="58607" y="2459"/>
                    </a:cubicBezTo>
                    <a:lnTo>
                      <a:pt x="58607" y="28757"/>
                    </a:lnTo>
                    <a:cubicBezTo>
                      <a:pt x="58607" y="29861"/>
                      <a:pt x="57714" y="30754"/>
                      <a:pt x="56621" y="30754"/>
                    </a:cubicBezTo>
                    <a:lnTo>
                      <a:pt x="2459" y="30754"/>
                    </a:lnTo>
                    <a:cubicBezTo>
                      <a:pt x="1366" y="30754"/>
                      <a:pt x="474" y="29861"/>
                      <a:pt x="474" y="28757"/>
                    </a:cubicBezTo>
                    <a:lnTo>
                      <a:pt x="474" y="2459"/>
                    </a:lnTo>
                    <a:cubicBezTo>
                      <a:pt x="474" y="1356"/>
                      <a:pt x="1366" y="463"/>
                      <a:pt x="2459" y="463"/>
                    </a:cubicBezTo>
                    <a:close/>
                    <a:moveTo>
                      <a:pt x="2459" y="1"/>
                    </a:moveTo>
                    <a:cubicBezTo>
                      <a:pt x="1104" y="1"/>
                      <a:pt x="0" y="1103"/>
                      <a:pt x="0" y="2459"/>
                    </a:cubicBezTo>
                    <a:lnTo>
                      <a:pt x="0" y="28757"/>
                    </a:lnTo>
                    <a:cubicBezTo>
                      <a:pt x="0" y="30113"/>
                      <a:pt x="1104" y="31227"/>
                      <a:pt x="2459" y="31227"/>
                    </a:cubicBezTo>
                    <a:lnTo>
                      <a:pt x="56621" y="31227"/>
                    </a:lnTo>
                    <a:cubicBezTo>
                      <a:pt x="57976" y="31227"/>
                      <a:pt x="59080" y="30113"/>
                      <a:pt x="59080" y="28757"/>
                    </a:cubicBezTo>
                    <a:lnTo>
                      <a:pt x="59080" y="2459"/>
                    </a:lnTo>
                    <a:cubicBezTo>
                      <a:pt x="59080" y="1103"/>
                      <a:pt x="57976" y="1"/>
                      <a:pt x="56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1384151" y="2362255"/>
                <a:ext cx="2133917" cy="1119753"/>
              </a:xfrm>
              <a:custGeom>
                <a:avLst/>
                <a:gdLst/>
                <a:ahLst/>
                <a:cxnLst/>
                <a:rect l="l" t="t" r="r" b="b"/>
                <a:pathLst>
                  <a:path w="58608" h="30754" extrusionOk="0">
                    <a:moveTo>
                      <a:pt x="2228" y="1"/>
                    </a:moveTo>
                    <a:cubicBezTo>
                      <a:pt x="999" y="1"/>
                      <a:pt x="1" y="999"/>
                      <a:pt x="1" y="2228"/>
                    </a:cubicBezTo>
                    <a:lnTo>
                      <a:pt x="1" y="28526"/>
                    </a:lnTo>
                    <a:cubicBezTo>
                      <a:pt x="1" y="29756"/>
                      <a:pt x="999" y="30754"/>
                      <a:pt x="2228" y="30754"/>
                    </a:cubicBezTo>
                    <a:lnTo>
                      <a:pt x="56380" y="30754"/>
                    </a:lnTo>
                    <a:cubicBezTo>
                      <a:pt x="57609" y="30754"/>
                      <a:pt x="58607" y="29756"/>
                      <a:pt x="58607" y="28526"/>
                    </a:cubicBezTo>
                    <a:lnTo>
                      <a:pt x="58607" y="2228"/>
                    </a:lnTo>
                    <a:cubicBezTo>
                      <a:pt x="58607" y="999"/>
                      <a:pt x="57609" y="1"/>
                      <a:pt x="56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1375340" y="2353844"/>
                <a:ext cx="2151139" cy="1136975"/>
              </a:xfrm>
              <a:custGeom>
                <a:avLst/>
                <a:gdLst/>
                <a:ahLst/>
                <a:cxnLst/>
                <a:rect l="l" t="t" r="r" b="b"/>
                <a:pathLst>
                  <a:path w="59081" h="31227" extrusionOk="0">
                    <a:moveTo>
                      <a:pt x="56622" y="463"/>
                    </a:moveTo>
                    <a:cubicBezTo>
                      <a:pt x="57725" y="463"/>
                      <a:pt x="58618" y="1356"/>
                      <a:pt x="58618" y="2459"/>
                    </a:cubicBezTo>
                    <a:lnTo>
                      <a:pt x="58618" y="28757"/>
                    </a:lnTo>
                    <a:cubicBezTo>
                      <a:pt x="58618" y="29861"/>
                      <a:pt x="57725" y="30754"/>
                      <a:pt x="56622" y="30754"/>
                    </a:cubicBezTo>
                    <a:lnTo>
                      <a:pt x="2470" y="30754"/>
                    </a:lnTo>
                    <a:cubicBezTo>
                      <a:pt x="1367" y="30754"/>
                      <a:pt x="474" y="29861"/>
                      <a:pt x="474" y="28757"/>
                    </a:cubicBezTo>
                    <a:lnTo>
                      <a:pt x="474" y="2459"/>
                    </a:lnTo>
                    <a:cubicBezTo>
                      <a:pt x="474" y="1356"/>
                      <a:pt x="1367" y="463"/>
                      <a:pt x="2470" y="463"/>
                    </a:cubicBezTo>
                    <a:close/>
                    <a:moveTo>
                      <a:pt x="2470" y="1"/>
                    </a:moveTo>
                    <a:cubicBezTo>
                      <a:pt x="1105" y="1"/>
                      <a:pt x="1" y="1103"/>
                      <a:pt x="1" y="2459"/>
                    </a:cubicBezTo>
                    <a:lnTo>
                      <a:pt x="1" y="28757"/>
                    </a:lnTo>
                    <a:cubicBezTo>
                      <a:pt x="1" y="30113"/>
                      <a:pt x="1105" y="31227"/>
                      <a:pt x="2470" y="31227"/>
                    </a:cubicBezTo>
                    <a:lnTo>
                      <a:pt x="56622" y="31227"/>
                    </a:lnTo>
                    <a:cubicBezTo>
                      <a:pt x="57977" y="31227"/>
                      <a:pt x="59081" y="30113"/>
                      <a:pt x="59081" y="28757"/>
                    </a:cubicBezTo>
                    <a:lnTo>
                      <a:pt x="59081" y="2459"/>
                    </a:lnTo>
                    <a:cubicBezTo>
                      <a:pt x="59081" y="1103"/>
                      <a:pt x="57977" y="1"/>
                      <a:pt x="56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1513841" y="2491945"/>
                <a:ext cx="1874532" cy="860405"/>
              </a:xfrm>
              <a:custGeom>
                <a:avLst/>
                <a:gdLst/>
                <a:ahLst/>
                <a:cxnLst/>
                <a:rect l="l" t="t" r="r" b="b"/>
                <a:pathLst>
                  <a:path w="51484" h="23631" extrusionOk="0">
                    <a:moveTo>
                      <a:pt x="25742" y="2806"/>
                    </a:moveTo>
                    <a:cubicBezTo>
                      <a:pt x="30712" y="2806"/>
                      <a:pt x="34746" y="6841"/>
                      <a:pt x="34746" y="11821"/>
                    </a:cubicBezTo>
                    <a:cubicBezTo>
                      <a:pt x="34746" y="16790"/>
                      <a:pt x="30712" y="20825"/>
                      <a:pt x="25742" y="20825"/>
                    </a:cubicBezTo>
                    <a:cubicBezTo>
                      <a:pt x="20762" y="20825"/>
                      <a:pt x="16727" y="16790"/>
                      <a:pt x="16727" y="11821"/>
                    </a:cubicBezTo>
                    <a:cubicBezTo>
                      <a:pt x="16727" y="6841"/>
                      <a:pt x="20762" y="2806"/>
                      <a:pt x="25742" y="2806"/>
                    </a:cubicBezTo>
                    <a:close/>
                    <a:moveTo>
                      <a:pt x="4802" y="0"/>
                    </a:moveTo>
                    <a:cubicBezTo>
                      <a:pt x="4434" y="0"/>
                      <a:pt x="4182" y="221"/>
                      <a:pt x="4119" y="557"/>
                    </a:cubicBezTo>
                    <a:lnTo>
                      <a:pt x="4119" y="568"/>
                    </a:lnTo>
                    <a:cubicBezTo>
                      <a:pt x="3867" y="2417"/>
                      <a:pt x="2407" y="3867"/>
                      <a:pt x="558" y="4119"/>
                    </a:cubicBezTo>
                    <a:cubicBezTo>
                      <a:pt x="558" y="4119"/>
                      <a:pt x="558" y="4130"/>
                      <a:pt x="547" y="4130"/>
                    </a:cubicBezTo>
                    <a:cubicBezTo>
                      <a:pt x="63" y="4224"/>
                      <a:pt x="0" y="4413"/>
                      <a:pt x="0" y="4823"/>
                    </a:cubicBezTo>
                    <a:lnTo>
                      <a:pt x="0" y="18807"/>
                    </a:lnTo>
                    <a:cubicBezTo>
                      <a:pt x="0" y="19228"/>
                      <a:pt x="63" y="19407"/>
                      <a:pt x="547" y="19512"/>
                    </a:cubicBezTo>
                    <a:lnTo>
                      <a:pt x="558" y="19512"/>
                    </a:lnTo>
                    <a:cubicBezTo>
                      <a:pt x="2407" y="19764"/>
                      <a:pt x="3867" y="21224"/>
                      <a:pt x="4119" y="23073"/>
                    </a:cubicBezTo>
                    <a:cubicBezTo>
                      <a:pt x="4182" y="23409"/>
                      <a:pt x="4434" y="23630"/>
                      <a:pt x="4802" y="23630"/>
                    </a:cubicBezTo>
                    <a:lnTo>
                      <a:pt x="46682" y="23630"/>
                    </a:lnTo>
                    <a:cubicBezTo>
                      <a:pt x="47039" y="23630"/>
                      <a:pt x="47302" y="23409"/>
                      <a:pt x="47354" y="23073"/>
                    </a:cubicBezTo>
                    <a:lnTo>
                      <a:pt x="47365" y="23073"/>
                    </a:lnTo>
                    <a:cubicBezTo>
                      <a:pt x="47607" y="21224"/>
                      <a:pt x="49067" y="19764"/>
                      <a:pt x="50916" y="19512"/>
                    </a:cubicBezTo>
                    <a:lnTo>
                      <a:pt x="50927" y="19512"/>
                    </a:lnTo>
                    <a:cubicBezTo>
                      <a:pt x="51410" y="19407"/>
                      <a:pt x="51483" y="19228"/>
                      <a:pt x="51483" y="18807"/>
                    </a:cubicBezTo>
                    <a:lnTo>
                      <a:pt x="51483" y="4823"/>
                    </a:lnTo>
                    <a:cubicBezTo>
                      <a:pt x="51483" y="4413"/>
                      <a:pt x="51410" y="4224"/>
                      <a:pt x="50927" y="4130"/>
                    </a:cubicBezTo>
                    <a:lnTo>
                      <a:pt x="50916" y="4119"/>
                    </a:lnTo>
                    <a:cubicBezTo>
                      <a:pt x="49067" y="3867"/>
                      <a:pt x="47607" y="2417"/>
                      <a:pt x="47365" y="568"/>
                    </a:cubicBezTo>
                    <a:lnTo>
                      <a:pt x="47354" y="557"/>
                    </a:lnTo>
                    <a:cubicBezTo>
                      <a:pt x="47302" y="221"/>
                      <a:pt x="47039" y="0"/>
                      <a:pt x="466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2337056" y="2731809"/>
                <a:ext cx="228036" cy="380667"/>
              </a:xfrm>
              <a:custGeom>
                <a:avLst/>
                <a:gdLst/>
                <a:ahLst/>
                <a:cxnLst/>
                <a:rect l="l" t="t" r="r" b="b"/>
                <a:pathLst>
                  <a:path w="6263" h="10455" extrusionOk="0">
                    <a:moveTo>
                      <a:pt x="2501" y="0"/>
                    </a:moveTo>
                    <a:lnTo>
                      <a:pt x="2501" y="1544"/>
                    </a:lnTo>
                    <a:cubicBezTo>
                      <a:pt x="1241" y="1787"/>
                      <a:pt x="453" y="2553"/>
                      <a:pt x="453" y="3667"/>
                    </a:cubicBezTo>
                    <a:cubicBezTo>
                      <a:pt x="453" y="6251"/>
                      <a:pt x="4309" y="5485"/>
                      <a:pt x="4309" y="6777"/>
                    </a:cubicBezTo>
                    <a:cubicBezTo>
                      <a:pt x="4309" y="7197"/>
                      <a:pt x="3941" y="7418"/>
                      <a:pt x="3363" y="7418"/>
                    </a:cubicBezTo>
                    <a:cubicBezTo>
                      <a:pt x="2596" y="7418"/>
                      <a:pt x="1472" y="6977"/>
                      <a:pt x="726" y="6314"/>
                    </a:cubicBezTo>
                    <a:lnTo>
                      <a:pt x="1" y="7743"/>
                    </a:lnTo>
                    <a:cubicBezTo>
                      <a:pt x="673" y="8301"/>
                      <a:pt x="1567" y="8700"/>
                      <a:pt x="2501" y="8836"/>
                    </a:cubicBezTo>
                    <a:lnTo>
                      <a:pt x="2501" y="10454"/>
                    </a:lnTo>
                    <a:lnTo>
                      <a:pt x="3878" y="10454"/>
                    </a:lnTo>
                    <a:lnTo>
                      <a:pt x="3878" y="8889"/>
                    </a:lnTo>
                    <a:cubicBezTo>
                      <a:pt x="5244" y="8731"/>
                      <a:pt x="6263" y="7975"/>
                      <a:pt x="6263" y="6683"/>
                    </a:cubicBezTo>
                    <a:cubicBezTo>
                      <a:pt x="6263" y="4045"/>
                      <a:pt x="2396" y="4759"/>
                      <a:pt x="2396" y="3499"/>
                    </a:cubicBezTo>
                    <a:cubicBezTo>
                      <a:pt x="2396" y="3152"/>
                      <a:pt x="2722" y="2973"/>
                      <a:pt x="3206" y="2973"/>
                    </a:cubicBezTo>
                    <a:cubicBezTo>
                      <a:pt x="3794" y="2973"/>
                      <a:pt x="4771" y="3289"/>
                      <a:pt x="5538" y="3730"/>
                    </a:cubicBezTo>
                    <a:lnTo>
                      <a:pt x="6242" y="2280"/>
                    </a:lnTo>
                    <a:cubicBezTo>
                      <a:pt x="5611" y="1881"/>
                      <a:pt x="4761" y="1586"/>
                      <a:pt x="3878" y="1492"/>
                    </a:cubicBezTo>
                    <a:lnTo>
                      <a:pt x="38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1679867" y="2803317"/>
                <a:ext cx="237976" cy="237976"/>
              </a:xfrm>
              <a:custGeom>
                <a:avLst/>
                <a:gdLst/>
                <a:ahLst/>
                <a:cxnLst/>
                <a:rect l="l" t="t" r="r" b="b"/>
                <a:pathLst>
                  <a:path w="6536" h="6536" extrusionOk="0">
                    <a:moveTo>
                      <a:pt x="3268" y="1"/>
                    </a:moveTo>
                    <a:cubicBezTo>
                      <a:pt x="1461" y="1"/>
                      <a:pt x="0" y="1462"/>
                      <a:pt x="0" y="3269"/>
                    </a:cubicBezTo>
                    <a:cubicBezTo>
                      <a:pt x="0" y="5065"/>
                      <a:pt x="1461" y="6536"/>
                      <a:pt x="3268" y="6536"/>
                    </a:cubicBezTo>
                    <a:cubicBezTo>
                      <a:pt x="5075" y="6536"/>
                      <a:pt x="6535" y="5065"/>
                      <a:pt x="6535" y="3269"/>
                    </a:cubicBezTo>
                    <a:cubicBezTo>
                      <a:pt x="6535" y="1462"/>
                      <a:pt x="5075"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2835536" y="2362255"/>
                <a:ext cx="386783" cy="1119753"/>
              </a:xfrm>
              <a:custGeom>
                <a:avLst/>
                <a:gdLst/>
                <a:ahLst/>
                <a:cxnLst/>
                <a:rect l="l" t="t" r="r" b="b"/>
                <a:pathLst>
                  <a:path w="10623" h="30754" extrusionOk="0">
                    <a:moveTo>
                      <a:pt x="0" y="1"/>
                    </a:moveTo>
                    <a:lnTo>
                      <a:pt x="0" y="30754"/>
                    </a:lnTo>
                    <a:lnTo>
                      <a:pt x="10622" y="30754"/>
                    </a:lnTo>
                    <a:lnTo>
                      <a:pt x="10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2826725" y="2353844"/>
                <a:ext cx="404005" cy="1136975"/>
              </a:xfrm>
              <a:custGeom>
                <a:avLst/>
                <a:gdLst/>
                <a:ahLst/>
                <a:cxnLst/>
                <a:rect l="l" t="t" r="r" b="b"/>
                <a:pathLst>
                  <a:path w="11096" h="31227" extrusionOk="0">
                    <a:moveTo>
                      <a:pt x="10633" y="463"/>
                    </a:moveTo>
                    <a:lnTo>
                      <a:pt x="10633" y="30754"/>
                    </a:lnTo>
                    <a:lnTo>
                      <a:pt x="474" y="30754"/>
                    </a:lnTo>
                    <a:lnTo>
                      <a:pt x="474" y="463"/>
                    </a:lnTo>
                    <a:close/>
                    <a:moveTo>
                      <a:pt x="242" y="1"/>
                    </a:moveTo>
                    <a:cubicBezTo>
                      <a:pt x="105" y="1"/>
                      <a:pt x="0" y="106"/>
                      <a:pt x="0" y="232"/>
                    </a:cubicBezTo>
                    <a:lnTo>
                      <a:pt x="0" y="30985"/>
                    </a:lnTo>
                    <a:cubicBezTo>
                      <a:pt x="0" y="31122"/>
                      <a:pt x="105" y="31227"/>
                      <a:pt x="242" y="31227"/>
                    </a:cubicBezTo>
                    <a:lnTo>
                      <a:pt x="10864" y="31227"/>
                    </a:lnTo>
                    <a:cubicBezTo>
                      <a:pt x="10990" y="31227"/>
                      <a:pt x="11095" y="31122"/>
                      <a:pt x="11095" y="30985"/>
                    </a:cubicBezTo>
                    <a:lnTo>
                      <a:pt x="11095" y="232"/>
                    </a:lnTo>
                    <a:cubicBezTo>
                      <a:pt x="11095" y="106"/>
                      <a:pt x="10990" y="1"/>
                      <a:pt x="10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85"/>
            <p:cNvGrpSpPr/>
            <p:nvPr/>
          </p:nvGrpSpPr>
          <p:grpSpPr>
            <a:xfrm>
              <a:off x="3664895" y="3120644"/>
              <a:ext cx="879556" cy="879884"/>
              <a:chOff x="5512545" y="999244"/>
              <a:chExt cx="879556" cy="879884"/>
            </a:xfrm>
          </p:grpSpPr>
          <p:sp>
            <p:nvSpPr>
              <p:cNvPr id="3220" name="Google Shape;3220;p85"/>
              <p:cNvSpPr/>
              <p:nvPr/>
            </p:nvSpPr>
            <p:spPr>
              <a:xfrm>
                <a:off x="5520956" y="1008055"/>
                <a:ext cx="862699" cy="862662"/>
              </a:xfrm>
              <a:custGeom>
                <a:avLst/>
                <a:gdLst/>
                <a:ahLst/>
                <a:cxnLst/>
                <a:rect l="l" t="t" r="r" b="b"/>
                <a:pathLst>
                  <a:path w="23694" h="23693" extrusionOk="0">
                    <a:moveTo>
                      <a:pt x="11852" y="1"/>
                    </a:moveTo>
                    <a:cubicBezTo>
                      <a:pt x="5307" y="1"/>
                      <a:pt x="1" y="5296"/>
                      <a:pt x="1" y="11841"/>
                    </a:cubicBezTo>
                    <a:cubicBezTo>
                      <a:pt x="1" y="18387"/>
                      <a:pt x="5307" y="23693"/>
                      <a:pt x="11852" y="23693"/>
                    </a:cubicBezTo>
                    <a:cubicBezTo>
                      <a:pt x="18388" y="23693"/>
                      <a:pt x="23694" y="18387"/>
                      <a:pt x="23694" y="11841"/>
                    </a:cubicBezTo>
                    <a:cubicBezTo>
                      <a:pt x="23694" y="5296"/>
                      <a:pt x="18388" y="1"/>
                      <a:pt x="11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5512545" y="999244"/>
                <a:ext cx="879556" cy="879884"/>
              </a:xfrm>
              <a:custGeom>
                <a:avLst/>
                <a:gdLst/>
                <a:ahLst/>
                <a:cxnLst/>
                <a:rect l="l" t="t" r="r" b="b"/>
                <a:pathLst>
                  <a:path w="24157" h="24166" extrusionOk="0">
                    <a:moveTo>
                      <a:pt x="12083" y="474"/>
                    </a:moveTo>
                    <a:cubicBezTo>
                      <a:pt x="18482" y="474"/>
                      <a:pt x="23694" y="5685"/>
                      <a:pt x="23694" y="12083"/>
                    </a:cubicBezTo>
                    <a:cubicBezTo>
                      <a:pt x="23694" y="18492"/>
                      <a:pt x="18482" y="23694"/>
                      <a:pt x="12083" y="23694"/>
                    </a:cubicBezTo>
                    <a:cubicBezTo>
                      <a:pt x="5674" y="23694"/>
                      <a:pt x="463" y="18492"/>
                      <a:pt x="463" y="12083"/>
                    </a:cubicBezTo>
                    <a:cubicBezTo>
                      <a:pt x="463" y="5685"/>
                      <a:pt x="5674" y="474"/>
                      <a:pt x="12083" y="474"/>
                    </a:cubicBezTo>
                    <a:close/>
                    <a:moveTo>
                      <a:pt x="12083" y="0"/>
                    </a:moveTo>
                    <a:cubicBezTo>
                      <a:pt x="5422" y="0"/>
                      <a:pt x="1" y="5422"/>
                      <a:pt x="1" y="12083"/>
                    </a:cubicBezTo>
                    <a:cubicBezTo>
                      <a:pt x="1" y="18745"/>
                      <a:pt x="5422" y="24166"/>
                      <a:pt x="12083" y="24166"/>
                    </a:cubicBezTo>
                    <a:cubicBezTo>
                      <a:pt x="18745" y="24166"/>
                      <a:pt x="24156" y="18745"/>
                      <a:pt x="24156" y="12083"/>
                    </a:cubicBezTo>
                    <a:cubicBezTo>
                      <a:pt x="24156" y="5422"/>
                      <a:pt x="18745" y="0"/>
                      <a:pt x="12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5621955" y="1109054"/>
                <a:ext cx="660732" cy="660295"/>
              </a:xfrm>
              <a:custGeom>
                <a:avLst/>
                <a:gdLst/>
                <a:ahLst/>
                <a:cxnLst/>
                <a:rect l="l" t="t" r="r" b="b"/>
                <a:pathLst>
                  <a:path w="18147" h="18135" extrusionOk="0">
                    <a:moveTo>
                      <a:pt x="9078" y="0"/>
                    </a:moveTo>
                    <a:cubicBezTo>
                      <a:pt x="4067" y="0"/>
                      <a:pt x="1" y="4056"/>
                      <a:pt x="1" y="9067"/>
                    </a:cubicBezTo>
                    <a:cubicBezTo>
                      <a:pt x="1" y="14079"/>
                      <a:pt x="4067" y="18135"/>
                      <a:pt x="9078" y="18135"/>
                    </a:cubicBezTo>
                    <a:cubicBezTo>
                      <a:pt x="14080" y="18135"/>
                      <a:pt x="18146" y="14079"/>
                      <a:pt x="18146" y="9067"/>
                    </a:cubicBezTo>
                    <a:cubicBezTo>
                      <a:pt x="18146" y="4056"/>
                      <a:pt x="14080" y="0"/>
                      <a:pt x="9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5613545" y="1100243"/>
                <a:ext cx="677554" cy="677918"/>
              </a:xfrm>
              <a:custGeom>
                <a:avLst/>
                <a:gdLst/>
                <a:ahLst/>
                <a:cxnLst/>
                <a:rect l="l" t="t" r="r" b="b"/>
                <a:pathLst>
                  <a:path w="18609" h="18619" extrusionOk="0">
                    <a:moveTo>
                      <a:pt x="9309" y="473"/>
                    </a:moveTo>
                    <a:cubicBezTo>
                      <a:pt x="14174" y="473"/>
                      <a:pt x="18146" y="4434"/>
                      <a:pt x="18146" y="9309"/>
                    </a:cubicBezTo>
                    <a:cubicBezTo>
                      <a:pt x="18146" y="14184"/>
                      <a:pt x="14174" y="18146"/>
                      <a:pt x="9309" y="18146"/>
                    </a:cubicBezTo>
                    <a:cubicBezTo>
                      <a:pt x="4434" y="18146"/>
                      <a:pt x="474" y="14184"/>
                      <a:pt x="474" y="9309"/>
                    </a:cubicBezTo>
                    <a:cubicBezTo>
                      <a:pt x="474" y="4434"/>
                      <a:pt x="4434" y="473"/>
                      <a:pt x="9309" y="473"/>
                    </a:cubicBezTo>
                    <a:close/>
                    <a:moveTo>
                      <a:pt x="9309" y="0"/>
                    </a:moveTo>
                    <a:cubicBezTo>
                      <a:pt x="4172" y="0"/>
                      <a:pt x="0" y="4182"/>
                      <a:pt x="0" y="9309"/>
                    </a:cubicBezTo>
                    <a:cubicBezTo>
                      <a:pt x="0" y="14437"/>
                      <a:pt x="4172" y="18618"/>
                      <a:pt x="9309" y="18618"/>
                    </a:cubicBezTo>
                    <a:cubicBezTo>
                      <a:pt x="14437" y="18618"/>
                      <a:pt x="18608" y="14437"/>
                      <a:pt x="18608" y="9309"/>
                    </a:cubicBezTo>
                    <a:cubicBezTo>
                      <a:pt x="18608" y="4182"/>
                      <a:pt x="14437" y="0"/>
                      <a:pt x="9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5826248" y="1228403"/>
                <a:ext cx="252139" cy="421591"/>
              </a:xfrm>
              <a:custGeom>
                <a:avLst/>
                <a:gdLst/>
                <a:ahLst/>
                <a:cxnLst/>
                <a:rect l="l" t="t" r="r" b="b"/>
                <a:pathLst>
                  <a:path w="6925" h="11579" extrusionOk="0">
                    <a:moveTo>
                      <a:pt x="2774" y="0"/>
                    </a:moveTo>
                    <a:lnTo>
                      <a:pt x="2774" y="1713"/>
                    </a:lnTo>
                    <a:cubicBezTo>
                      <a:pt x="1377" y="1976"/>
                      <a:pt x="494" y="2826"/>
                      <a:pt x="494" y="4066"/>
                    </a:cubicBezTo>
                    <a:cubicBezTo>
                      <a:pt x="494" y="6924"/>
                      <a:pt x="4770" y="6073"/>
                      <a:pt x="4770" y="7502"/>
                    </a:cubicBezTo>
                    <a:cubicBezTo>
                      <a:pt x="4770" y="7965"/>
                      <a:pt x="4361" y="8206"/>
                      <a:pt x="3720" y="8206"/>
                    </a:cubicBezTo>
                    <a:cubicBezTo>
                      <a:pt x="2879" y="8206"/>
                      <a:pt x="1629" y="7722"/>
                      <a:pt x="799" y="6998"/>
                    </a:cubicBezTo>
                    <a:lnTo>
                      <a:pt x="0" y="8584"/>
                    </a:lnTo>
                    <a:cubicBezTo>
                      <a:pt x="736" y="9193"/>
                      <a:pt x="1734" y="9635"/>
                      <a:pt x="2774" y="9793"/>
                    </a:cubicBezTo>
                    <a:lnTo>
                      <a:pt x="2774" y="11579"/>
                    </a:lnTo>
                    <a:lnTo>
                      <a:pt x="4298" y="11579"/>
                    </a:lnTo>
                    <a:lnTo>
                      <a:pt x="4298" y="9835"/>
                    </a:lnTo>
                    <a:cubicBezTo>
                      <a:pt x="5811" y="9667"/>
                      <a:pt x="6925" y="8836"/>
                      <a:pt x="6925" y="7397"/>
                    </a:cubicBezTo>
                    <a:cubicBezTo>
                      <a:pt x="6925" y="4476"/>
                      <a:pt x="2659" y="5275"/>
                      <a:pt x="2659" y="3877"/>
                    </a:cubicBezTo>
                    <a:cubicBezTo>
                      <a:pt x="2659" y="3489"/>
                      <a:pt x="3016" y="3289"/>
                      <a:pt x="3541" y="3289"/>
                    </a:cubicBezTo>
                    <a:cubicBezTo>
                      <a:pt x="4203" y="3289"/>
                      <a:pt x="5275" y="3636"/>
                      <a:pt x="6126" y="4129"/>
                    </a:cubicBezTo>
                    <a:lnTo>
                      <a:pt x="6904" y="2532"/>
                    </a:lnTo>
                    <a:cubicBezTo>
                      <a:pt x="6210" y="2081"/>
                      <a:pt x="5264" y="1755"/>
                      <a:pt x="4298" y="1650"/>
                    </a:cubicBezTo>
                    <a:lnTo>
                      <a:pt x="4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5" name="Google Shape;3225;p85"/>
            <p:cNvGrpSpPr/>
            <p:nvPr/>
          </p:nvGrpSpPr>
          <p:grpSpPr>
            <a:xfrm>
              <a:off x="719996" y="3866470"/>
              <a:ext cx="764334" cy="764619"/>
              <a:chOff x="5512545" y="999244"/>
              <a:chExt cx="879556" cy="879884"/>
            </a:xfrm>
          </p:grpSpPr>
          <p:sp>
            <p:nvSpPr>
              <p:cNvPr id="3226" name="Google Shape;3226;p85"/>
              <p:cNvSpPr/>
              <p:nvPr/>
            </p:nvSpPr>
            <p:spPr>
              <a:xfrm>
                <a:off x="5520956" y="1008055"/>
                <a:ext cx="862699" cy="862662"/>
              </a:xfrm>
              <a:custGeom>
                <a:avLst/>
                <a:gdLst/>
                <a:ahLst/>
                <a:cxnLst/>
                <a:rect l="l" t="t" r="r" b="b"/>
                <a:pathLst>
                  <a:path w="23694" h="23693" extrusionOk="0">
                    <a:moveTo>
                      <a:pt x="11852" y="1"/>
                    </a:moveTo>
                    <a:cubicBezTo>
                      <a:pt x="5307" y="1"/>
                      <a:pt x="1" y="5296"/>
                      <a:pt x="1" y="11841"/>
                    </a:cubicBezTo>
                    <a:cubicBezTo>
                      <a:pt x="1" y="18387"/>
                      <a:pt x="5307" y="23693"/>
                      <a:pt x="11852" y="23693"/>
                    </a:cubicBezTo>
                    <a:cubicBezTo>
                      <a:pt x="18388" y="23693"/>
                      <a:pt x="23694" y="18387"/>
                      <a:pt x="23694" y="11841"/>
                    </a:cubicBezTo>
                    <a:cubicBezTo>
                      <a:pt x="23694" y="5296"/>
                      <a:pt x="18388" y="1"/>
                      <a:pt x="11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5512545" y="999244"/>
                <a:ext cx="879556" cy="879884"/>
              </a:xfrm>
              <a:custGeom>
                <a:avLst/>
                <a:gdLst/>
                <a:ahLst/>
                <a:cxnLst/>
                <a:rect l="l" t="t" r="r" b="b"/>
                <a:pathLst>
                  <a:path w="24157" h="24166" extrusionOk="0">
                    <a:moveTo>
                      <a:pt x="12083" y="474"/>
                    </a:moveTo>
                    <a:cubicBezTo>
                      <a:pt x="18482" y="474"/>
                      <a:pt x="23694" y="5685"/>
                      <a:pt x="23694" y="12083"/>
                    </a:cubicBezTo>
                    <a:cubicBezTo>
                      <a:pt x="23694" y="18492"/>
                      <a:pt x="18482" y="23694"/>
                      <a:pt x="12083" y="23694"/>
                    </a:cubicBezTo>
                    <a:cubicBezTo>
                      <a:pt x="5674" y="23694"/>
                      <a:pt x="463" y="18492"/>
                      <a:pt x="463" y="12083"/>
                    </a:cubicBezTo>
                    <a:cubicBezTo>
                      <a:pt x="463" y="5685"/>
                      <a:pt x="5674" y="474"/>
                      <a:pt x="12083" y="474"/>
                    </a:cubicBezTo>
                    <a:close/>
                    <a:moveTo>
                      <a:pt x="12083" y="0"/>
                    </a:moveTo>
                    <a:cubicBezTo>
                      <a:pt x="5422" y="0"/>
                      <a:pt x="1" y="5422"/>
                      <a:pt x="1" y="12083"/>
                    </a:cubicBezTo>
                    <a:cubicBezTo>
                      <a:pt x="1" y="18745"/>
                      <a:pt x="5422" y="24166"/>
                      <a:pt x="12083" y="24166"/>
                    </a:cubicBezTo>
                    <a:cubicBezTo>
                      <a:pt x="18745" y="24166"/>
                      <a:pt x="24156" y="18745"/>
                      <a:pt x="24156" y="12083"/>
                    </a:cubicBezTo>
                    <a:cubicBezTo>
                      <a:pt x="24156" y="5422"/>
                      <a:pt x="18745" y="0"/>
                      <a:pt x="12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5621955" y="1109054"/>
                <a:ext cx="660732" cy="660295"/>
              </a:xfrm>
              <a:custGeom>
                <a:avLst/>
                <a:gdLst/>
                <a:ahLst/>
                <a:cxnLst/>
                <a:rect l="l" t="t" r="r" b="b"/>
                <a:pathLst>
                  <a:path w="18147" h="18135" extrusionOk="0">
                    <a:moveTo>
                      <a:pt x="9078" y="0"/>
                    </a:moveTo>
                    <a:cubicBezTo>
                      <a:pt x="4067" y="0"/>
                      <a:pt x="1" y="4056"/>
                      <a:pt x="1" y="9067"/>
                    </a:cubicBezTo>
                    <a:cubicBezTo>
                      <a:pt x="1" y="14079"/>
                      <a:pt x="4067" y="18135"/>
                      <a:pt x="9078" y="18135"/>
                    </a:cubicBezTo>
                    <a:cubicBezTo>
                      <a:pt x="14080" y="18135"/>
                      <a:pt x="18146" y="14079"/>
                      <a:pt x="18146" y="9067"/>
                    </a:cubicBezTo>
                    <a:cubicBezTo>
                      <a:pt x="18146" y="4056"/>
                      <a:pt x="14080" y="0"/>
                      <a:pt x="9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5613545" y="1100243"/>
                <a:ext cx="677554" cy="677918"/>
              </a:xfrm>
              <a:custGeom>
                <a:avLst/>
                <a:gdLst/>
                <a:ahLst/>
                <a:cxnLst/>
                <a:rect l="l" t="t" r="r" b="b"/>
                <a:pathLst>
                  <a:path w="18609" h="18619" extrusionOk="0">
                    <a:moveTo>
                      <a:pt x="9309" y="473"/>
                    </a:moveTo>
                    <a:cubicBezTo>
                      <a:pt x="14174" y="473"/>
                      <a:pt x="18146" y="4434"/>
                      <a:pt x="18146" y="9309"/>
                    </a:cubicBezTo>
                    <a:cubicBezTo>
                      <a:pt x="18146" y="14184"/>
                      <a:pt x="14174" y="18146"/>
                      <a:pt x="9309" y="18146"/>
                    </a:cubicBezTo>
                    <a:cubicBezTo>
                      <a:pt x="4434" y="18146"/>
                      <a:pt x="474" y="14184"/>
                      <a:pt x="474" y="9309"/>
                    </a:cubicBezTo>
                    <a:cubicBezTo>
                      <a:pt x="474" y="4434"/>
                      <a:pt x="4434" y="473"/>
                      <a:pt x="9309" y="473"/>
                    </a:cubicBezTo>
                    <a:close/>
                    <a:moveTo>
                      <a:pt x="9309" y="0"/>
                    </a:moveTo>
                    <a:cubicBezTo>
                      <a:pt x="4172" y="0"/>
                      <a:pt x="0" y="4182"/>
                      <a:pt x="0" y="9309"/>
                    </a:cubicBezTo>
                    <a:cubicBezTo>
                      <a:pt x="0" y="14437"/>
                      <a:pt x="4172" y="18618"/>
                      <a:pt x="9309" y="18618"/>
                    </a:cubicBezTo>
                    <a:cubicBezTo>
                      <a:pt x="14437" y="18618"/>
                      <a:pt x="18608" y="14437"/>
                      <a:pt x="18608" y="9309"/>
                    </a:cubicBezTo>
                    <a:cubicBezTo>
                      <a:pt x="18608" y="4182"/>
                      <a:pt x="14437" y="0"/>
                      <a:pt x="9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5826248" y="1228403"/>
                <a:ext cx="252139" cy="421591"/>
              </a:xfrm>
              <a:custGeom>
                <a:avLst/>
                <a:gdLst/>
                <a:ahLst/>
                <a:cxnLst/>
                <a:rect l="l" t="t" r="r" b="b"/>
                <a:pathLst>
                  <a:path w="6925" h="11579" extrusionOk="0">
                    <a:moveTo>
                      <a:pt x="2774" y="0"/>
                    </a:moveTo>
                    <a:lnTo>
                      <a:pt x="2774" y="1713"/>
                    </a:lnTo>
                    <a:cubicBezTo>
                      <a:pt x="1377" y="1976"/>
                      <a:pt x="494" y="2826"/>
                      <a:pt x="494" y="4066"/>
                    </a:cubicBezTo>
                    <a:cubicBezTo>
                      <a:pt x="494" y="6924"/>
                      <a:pt x="4770" y="6073"/>
                      <a:pt x="4770" y="7502"/>
                    </a:cubicBezTo>
                    <a:cubicBezTo>
                      <a:pt x="4770" y="7965"/>
                      <a:pt x="4361" y="8206"/>
                      <a:pt x="3720" y="8206"/>
                    </a:cubicBezTo>
                    <a:cubicBezTo>
                      <a:pt x="2879" y="8206"/>
                      <a:pt x="1629" y="7722"/>
                      <a:pt x="799" y="6998"/>
                    </a:cubicBezTo>
                    <a:lnTo>
                      <a:pt x="0" y="8584"/>
                    </a:lnTo>
                    <a:cubicBezTo>
                      <a:pt x="736" y="9193"/>
                      <a:pt x="1734" y="9635"/>
                      <a:pt x="2774" y="9793"/>
                    </a:cubicBezTo>
                    <a:lnTo>
                      <a:pt x="2774" y="11579"/>
                    </a:lnTo>
                    <a:lnTo>
                      <a:pt x="4298" y="11579"/>
                    </a:lnTo>
                    <a:lnTo>
                      <a:pt x="4298" y="9835"/>
                    </a:lnTo>
                    <a:cubicBezTo>
                      <a:pt x="5811" y="9667"/>
                      <a:pt x="6925" y="8836"/>
                      <a:pt x="6925" y="7397"/>
                    </a:cubicBezTo>
                    <a:cubicBezTo>
                      <a:pt x="6925" y="4476"/>
                      <a:pt x="2659" y="5275"/>
                      <a:pt x="2659" y="3877"/>
                    </a:cubicBezTo>
                    <a:cubicBezTo>
                      <a:pt x="2659" y="3489"/>
                      <a:pt x="3016" y="3289"/>
                      <a:pt x="3541" y="3289"/>
                    </a:cubicBezTo>
                    <a:cubicBezTo>
                      <a:pt x="4203" y="3289"/>
                      <a:pt x="5275" y="3636"/>
                      <a:pt x="6126" y="4129"/>
                    </a:cubicBezTo>
                    <a:lnTo>
                      <a:pt x="6904" y="2532"/>
                    </a:lnTo>
                    <a:cubicBezTo>
                      <a:pt x="6210" y="2081"/>
                      <a:pt x="5264" y="1755"/>
                      <a:pt x="4298" y="1650"/>
                    </a:cubicBezTo>
                    <a:lnTo>
                      <a:pt x="4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85"/>
            <p:cNvGrpSpPr/>
            <p:nvPr/>
          </p:nvGrpSpPr>
          <p:grpSpPr>
            <a:xfrm>
              <a:off x="719996" y="3749736"/>
              <a:ext cx="764334" cy="764619"/>
              <a:chOff x="5512545" y="999244"/>
              <a:chExt cx="879556" cy="879884"/>
            </a:xfrm>
          </p:grpSpPr>
          <p:sp>
            <p:nvSpPr>
              <p:cNvPr id="3232" name="Google Shape;3232;p85"/>
              <p:cNvSpPr/>
              <p:nvPr/>
            </p:nvSpPr>
            <p:spPr>
              <a:xfrm>
                <a:off x="5520956" y="1008055"/>
                <a:ext cx="862699" cy="862662"/>
              </a:xfrm>
              <a:custGeom>
                <a:avLst/>
                <a:gdLst/>
                <a:ahLst/>
                <a:cxnLst/>
                <a:rect l="l" t="t" r="r" b="b"/>
                <a:pathLst>
                  <a:path w="23694" h="23693" extrusionOk="0">
                    <a:moveTo>
                      <a:pt x="11852" y="1"/>
                    </a:moveTo>
                    <a:cubicBezTo>
                      <a:pt x="5307" y="1"/>
                      <a:pt x="1" y="5296"/>
                      <a:pt x="1" y="11841"/>
                    </a:cubicBezTo>
                    <a:cubicBezTo>
                      <a:pt x="1" y="18387"/>
                      <a:pt x="5307" y="23693"/>
                      <a:pt x="11852" y="23693"/>
                    </a:cubicBezTo>
                    <a:cubicBezTo>
                      <a:pt x="18388" y="23693"/>
                      <a:pt x="23694" y="18387"/>
                      <a:pt x="23694" y="11841"/>
                    </a:cubicBezTo>
                    <a:cubicBezTo>
                      <a:pt x="23694" y="5296"/>
                      <a:pt x="18388" y="1"/>
                      <a:pt x="11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5512545" y="999244"/>
                <a:ext cx="879556" cy="879884"/>
              </a:xfrm>
              <a:custGeom>
                <a:avLst/>
                <a:gdLst/>
                <a:ahLst/>
                <a:cxnLst/>
                <a:rect l="l" t="t" r="r" b="b"/>
                <a:pathLst>
                  <a:path w="24157" h="24166" extrusionOk="0">
                    <a:moveTo>
                      <a:pt x="12083" y="474"/>
                    </a:moveTo>
                    <a:cubicBezTo>
                      <a:pt x="18482" y="474"/>
                      <a:pt x="23694" y="5685"/>
                      <a:pt x="23694" y="12083"/>
                    </a:cubicBezTo>
                    <a:cubicBezTo>
                      <a:pt x="23694" y="18492"/>
                      <a:pt x="18482" y="23694"/>
                      <a:pt x="12083" y="23694"/>
                    </a:cubicBezTo>
                    <a:cubicBezTo>
                      <a:pt x="5674" y="23694"/>
                      <a:pt x="463" y="18492"/>
                      <a:pt x="463" y="12083"/>
                    </a:cubicBezTo>
                    <a:cubicBezTo>
                      <a:pt x="463" y="5685"/>
                      <a:pt x="5674" y="474"/>
                      <a:pt x="12083" y="474"/>
                    </a:cubicBezTo>
                    <a:close/>
                    <a:moveTo>
                      <a:pt x="12083" y="0"/>
                    </a:moveTo>
                    <a:cubicBezTo>
                      <a:pt x="5422" y="0"/>
                      <a:pt x="1" y="5422"/>
                      <a:pt x="1" y="12083"/>
                    </a:cubicBezTo>
                    <a:cubicBezTo>
                      <a:pt x="1" y="18745"/>
                      <a:pt x="5422" y="24166"/>
                      <a:pt x="12083" y="24166"/>
                    </a:cubicBezTo>
                    <a:cubicBezTo>
                      <a:pt x="18745" y="24166"/>
                      <a:pt x="24156" y="18745"/>
                      <a:pt x="24156" y="12083"/>
                    </a:cubicBezTo>
                    <a:cubicBezTo>
                      <a:pt x="24156" y="5422"/>
                      <a:pt x="18745" y="0"/>
                      <a:pt x="12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5621955" y="1109054"/>
                <a:ext cx="660732" cy="660295"/>
              </a:xfrm>
              <a:custGeom>
                <a:avLst/>
                <a:gdLst/>
                <a:ahLst/>
                <a:cxnLst/>
                <a:rect l="l" t="t" r="r" b="b"/>
                <a:pathLst>
                  <a:path w="18147" h="18135" extrusionOk="0">
                    <a:moveTo>
                      <a:pt x="9078" y="0"/>
                    </a:moveTo>
                    <a:cubicBezTo>
                      <a:pt x="4067" y="0"/>
                      <a:pt x="1" y="4056"/>
                      <a:pt x="1" y="9067"/>
                    </a:cubicBezTo>
                    <a:cubicBezTo>
                      <a:pt x="1" y="14079"/>
                      <a:pt x="4067" y="18135"/>
                      <a:pt x="9078" y="18135"/>
                    </a:cubicBezTo>
                    <a:cubicBezTo>
                      <a:pt x="14080" y="18135"/>
                      <a:pt x="18146" y="14079"/>
                      <a:pt x="18146" y="9067"/>
                    </a:cubicBezTo>
                    <a:cubicBezTo>
                      <a:pt x="18146" y="4056"/>
                      <a:pt x="14080" y="0"/>
                      <a:pt x="9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5613545" y="1100243"/>
                <a:ext cx="677554" cy="677918"/>
              </a:xfrm>
              <a:custGeom>
                <a:avLst/>
                <a:gdLst/>
                <a:ahLst/>
                <a:cxnLst/>
                <a:rect l="l" t="t" r="r" b="b"/>
                <a:pathLst>
                  <a:path w="18609" h="18619" extrusionOk="0">
                    <a:moveTo>
                      <a:pt x="9309" y="473"/>
                    </a:moveTo>
                    <a:cubicBezTo>
                      <a:pt x="14174" y="473"/>
                      <a:pt x="18146" y="4434"/>
                      <a:pt x="18146" y="9309"/>
                    </a:cubicBezTo>
                    <a:cubicBezTo>
                      <a:pt x="18146" y="14184"/>
                      <a:pt x="14174" y="18146"/>
                      <a:pt x="9309" y="18146"/>
                    </a:cubicBezTo>
                    <a:cubicBezTo>
                      <a:pt x="4434" y="18146"/>
                      <a:pt x="474" y="14184"/>
                      <a:pt x="474" y="9309"/>
                    </a:cubicBezTo>
                    <a:cubicBezTo>
                      <a:pt x="474" y="4434"/>
                      <a:pt x="4434" y="473"/>
                      <a:pt x="9309" y="473"/>
                    </a:cubicBezTo>
                    <a:close/>
                    <a:moveTo>
                      <a:pt x="9309" y="0"/>
                    </a:moveTo>
                    <a:cubicBezTo>
                      <a:pt x="4172" y="0"/>
                      <a:pt x="0" y="4182"/>
                      <a:pt x="0" y="9309"/>
                    </a:cubicBezTo>
                    <a:cubicBezTo>
                      <a:pt x="0" y="14437"/>
                      <a:pt x="4172" y="18618"/>
                      <a:pt x="9309" y="18618"/>
                    </a:cubicBezTo>
                    <a:cubicBezTo>
                      <a:pt x="14437" y="18618"/>
                      <a:pt x="18608" y="14437"/>
                      <a:pt x="18608" y="9309"/>
                    </a:cubicBezTo>
                    <a:cubicBezTo>
                      <a:pt x="18608" y="4182"/>
                      <a:pt x="14437" y="0"/>
                      <a:pt x="9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5826248" y="1228403"/>
                <a:ext cx="252139" cy="421591"/>
              </a:xfrm>
              <a:custGeom>
                <a:avLst/>
                <a:gdLst/>
                <a:ahLst/>
                <a:cxnLst/>
                <a:rect l="l" t="t" r="r" b="b"/>
                <a:pathLst>
                  <a:path w="6925" h="11579" extrusionOk="0">
                    <a:moveTo>
                      <a:pt x="2774" y="0"/>
                    </a:moveTo>
                    <a:lnTo>
                      <a:pt x="2774" y="1713"/>
                    </a:lnTo>
                    <a:cubicBezTo>
                      <a:pt x="1377" y="1976"/>
                      <a:pt x="494" y="2826"/>
                      <a:pt x="494" y="4066"/>
                    </a:cubicBezTo>
                    <a:cubicBezTo>
                      <a:pt x="494" y="6924"/>
                      <a:pt x="4770" y="6073"/>
                      <a:pt x="4770" y="7502"/>
                    </a:cubicBezTo>
                    <a:cubicBezTo>
                      <a:pt x="4770" y="7965"/>
                      <a:pt x="4361" y="8206"/>
                      <a:pt x="3720" y="8206"/>
                    </a:cubicBezTo>
                    <a:cubicBezTo>
                      <a:pt x="2879" y="8206"/>
                      <a:pt x="1629" y="7722"/>
                      <a:pt x="799" y="6998"/>
                    </a:cubicBezTo>
                    <a:lnTo>
                      <a:pt x="0" y="8584"/>
                    </a:lnTo>
                    <a:cubicBezTo>
                      <a:pt x="736" y="9193"/>
                      <a:pt x="1734" y="9635"/>
                      <a:pt x="2774" y="9793"/>
                    </a:cubicBezTo>
                    <a:lnTo>
                      <a:pt x="2774" y="11579"/>
                    </a:lnTo>
                    <a:lnTo>
                      <a:pt x="4298" y="11579"/>
                    </a:lnTo>
                    <a:lnTo>
                      <a:pt x="4298" y="9835"/>
                    </a:lnTo>
                    <a:cubicBezTo>
                      <a:pt x="5811" y="9667"/>
                      <a:pt x="6925" y="8836"/>
                      <a:pt x="6925" y="7397"/>
                    </a:cubicBezTo>
                    <a:cubicBezTo>
                      <a:pt x="6925" y="4476"/>
                      <a:pt x="2659" y="5275"/>
                      <a:pt x="2659" y="3877"/>
                    </a:cubicBezTo>
                    <a:cubicBezTo>
                      <a:pt x="2659" y="3489"/>
                      <a:pt x="3016" y="3289"/>
                      <a:pt x="3541" y="3289"/>
                    </a:cubicBezTo>
                    <a:cubicBezTo>
                      <a:pt x="4203" y="3289"/>
                      <a:pt x="5275" y="3636"/>
                      <a:pt x="6126" y="4129"/>
                    </a:cubicBezTo>
                    <a:lnTo>
                      <a:pt x="6904" y="2532"/>
                    </a:lnTo>
                    <a:cubicBezTo>
                      <a:pt x="6210" y="2081"/>
                      <a:pt x="5264" y="1755"/>
                      <a:pt x="4298" y="1650"/>
                    </a:cubicBezTo>
                    <a:lnTo>
                      <a:pt x="4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85"/>
            <p:cNvGrpSpPr/>
            <p:nvPr/>
          </p:nvGrpSpPr>
          <p:grpSpPr>
            <a:xfrm>
              <a:off x="719996" y="3594937"/>
              <a:ext cx="764334" cy="764619"/>
              <a:chOff x="5512545" y="999244"/>
              <a:chExt cx="879556" cy="879884"/>
            </a:xfrm>
          </p:grpSpPr>
          <p:sp>
            <p:nvSpPr>
              <p:cNvPr id="3238" name="Google Shape;3238;p85"/>
              <p:cNvSpPr/>
              <p:nvPr/>
            </p:nvSpPr>
            <p:spPr>
              <a:xfrm>
                <a:off x="5520956" y="1008055"/>
                <a:ext cx="862699" cy="862662"/>
              </a:xfrm>
              <a:custGeom>
                <a:avLst/>
                <a:gdLst/>
                <a:ahLst/>
                <a:cxnLst/>
                <a:rect l="l" t="t" r="r" b="b"/>
                <a:pathLst>
                  <a:path w="23694" h="23693" extrusionOk="0">
                    <a:moveTo>
                      <a:pt x="11852" y="1"/>
                    </a:moveTo>
                    <a:cubicBezTo>
                      <a:pt x="5307" y="1"/>
                      <a:pt x="1" y="5296"/>
                      <a:pt x="1" y="11841"/>
                    </a:cubicBezTo>
                    <a:cubicBezTo>
                      <a:pt x="1" y="18387"/>
                      <a:pt x="5307" y="23693"/>
                      <a:pt x="11852" y="23693"/>
                    </a:cubicBezTo>
                    <a:cubicBezTo>
                      <a:pt x="18388" y="23693"/>
                      <a:pt x="23694" y="18387"/>
                      <a:pt x="23694" y="11841"/>
                    </a:cubicBezTo>
                    <a:cubicBezTo>
                      <a:pt x="23694" y="5296"/>
                      <a:pt x="18388" y="1"/>
                      <a:pt x="11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5512545" y="999244"/>
                <a:ext cx="879556" cy="879884"/>
              </a:xfrm>
              <a:custGeom>
                <a:avLst/>
                <a:gdLst/>
                <a:ahLst/>
                <a:cxnLst/>
                <a:rect l="l" t="t" r="r" b="b"/>
                <a:pathLst>
                  <a:path w="24157" h="24166" extrusionOk="0">
                    <a:moveTo>
                      <a:pt x="12083" y="474"/>
                    </a:moveTo>
                    <a:cubicBezTo>
                      <a:pt x="18482" y="474"/>
                      <a:pt x="23694" y="5685"/>
                      <a:pt x="23694" y="12083"/>
                    </a:cubicBezTo>
                    <a:cubicBezTo>
                      <a:pt x="23694" y="18492"/>
                      <a:pt x="18482" y="23694"/>
                      <a:pt x="12083" y="23694"/>
                    </a:cubicBezTo>
                    <a:cubicBezTo>
                      <a:pt x="5674" y="23694"/>
                      <a:pt x="463" y="18492"/>
                      <a:pt x="463" y="12083"/>
                    </a:cubicBezTo>
                    <a:cubicBezTo>
                      <a:pt x="463" y="5685"/>
                      <a:pt x="5674" y="474"/>
                      <a:pt x="12083" y="474"/>
                    </a:cubicBezTo>
                    <a:close/>
                    <a:moveTo>
                      <a:pt x="12083" y="0"/>
                    </a:moveTo>
                    <a:cubicBezTo>
                      <a:pt x="5422" y="0"/>
                      <a:pt x="1" y="5422"/>
                      <a:pt x="1" y="12083"/>
                    </a:cubicBezTo>
                    <a:cubicBezTo>
                      <a:pt x="1" y="18745"/>
                      <a:pt x="5422" y="24166"/>
                      <a:pt x="12083" y="24166"/>
                    </a:cubicBezTo>
                    <a:cubicBezTo>
                      <a:pt x="18745" y="24166"/>
                      <a:pt x="24156" y="18745"/>
                      <a:pt x="24156" y="12083"/>
                    </a:cubicBezTo>
                    <a:cubicBezTo>
                      <a:pt x="24156" y="5422"/>
                      <a:pt x="18745" y="0"/>
                      <a:pt x="12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5621955" y="1109054"/>
                <a:ext cx="660732" cy="660295"/>
              </a:xfrm>
              <a:custGeom>
                <a:avLst/>
                <a:gdLst/>
                <a:ahLst/>
                <a:cxnLst/>
                <a:rect l="l" t="t" r="r" b="b"/>
                <a:pathLst>
                  <a:path w="18147" h="18135" extrusionOk="0">
                    <a:moveTo>
                      <a:pt x="9078" y="0"/>
                    </a:moveTo>
                    <a:cubicBezTo>
                      <a:pt x="4067" y="0"/>
                      <a:pt x="1" y="4056"/>
                      <a:pt x="1" y="9067"/>
                    </a:cubicBezTo>
                    <a:cubicBezTo>
                      <a:pt x="1" y="14079"/>
                      <a:pt x="4067" y="18135"/>
                      <a:pt x="9078" y="18135"/>
                    </a:cubicBezTo>
                    <a:cubicBezTo>
                      <a:pt x="14080" y="18135"/>
                      <a:pt x="18146" y="14079"/>
                      <a:pt x="18146" y="9067"/>
                    </a:cubicBezTo>
                    <a:cubicBezTo>
                      <a:pt x="18146" y="4056"/>
                      <a:pt x="14080" y="0"/>
                      <a:pt x="9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5613545" y="1100243"/>
                <a:ext cx="677554" cy="677918"/>
              </a:xfrm>
              <a:custGeom>
                <a:avLst/>
                <a:gdLst/>
                <a:ahLst/>
                <a:cxnLst/>
                <a:rect l="l" t="t" r="r" b="b"/>
                <a:pathLst>
                  <a:path w="18609" h="18619" extrusionOk="0">
                    <a:moveTo>
                      <a:pt x="9309" y="473"/>
                    </a:moveTo>
                    <a:cubicBezTo>
                      <a:pt x="14174" y="473"/>
                      <a:pt x="18146" y="4434"/>
                      <a:pt x="18146" y="9309"/>
                    </a:cubicBezTo>
                    <a:cubicBezTo>
                      <a:pt x="18146" y="14184"/>
                      <a:pt x="14174" y="18146"/>
                      <a:pt x="9309" y="18146"/>
                    </a:cubicBezTo>
                    <a:cubicBezTo>
                      <a:pt x="4434" y="18146"/>
                      <a:pt x="474" y="14184"/>
                      <a:pt x="474" y="9309"/>
                    </a:cubicBezTo>
                    <a:cubicBezTo>
                      <a:pt x="474" y="4434"/>
                      <a:pt x="4434" y="473"/>
                      <a:pt x="9309" y="473"/>
                    </a:cubicBezTo>
                    <a:close/>
                    <a:moveTo>
                      <a:pt x="9309" y="0"/>
                    </a:moveTo>
                    <a:cubicBezTo>
                      <a:pt x="4172" y="0"/>
                      <a:pt x="0" y="4182"/>
                      <a:pt x="0" y="9309"/>
                    </a:cubicBezTo>
                    <a:cubicBezTo>
                      <a:pt x="0" y="14437"/>
                      <a:pt x="4172" y="18618"/>
                      <a:pt x="9309" y="18618"/>
                    </a:cubicBezTo>
                    <a:cubicBezTo>
                      <a:pt x="14437" y="18618"/>
                      <a:pt x="18608" y="14437"/>
                      <a:pt x="18608" y="9309"/>
                    </a:cubicBezTo>
                    <a:cubicBezTo>
                      <a:pt x="18608" y="4182"/>
                      <a:pt x="14437" y="0"/>
                      <a:pt x="9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5826248" y="1228403"/>
                <a:ext cx="252139" cy="421591"/>
              </a:xfrm>
              <a:custGeom>
                <a:avLst/>
                <a:gdLst/>
                <a:ahLst/>
                <a:cxnLst/>
                <a:rect l="l" t="t" r="r" b="b"/>
                <a:pathLst>
                  <a:path w="6925" h="11579" extrusionOk="0">
                    <a:moveTo>
                      <a:pt x="2774" y="0"/>
                    </a:moveTo>
                    <a:lnTo>
                      <a:pt x="2774" y="1713"/>
                    </a:lnTo>
                    <a:cubicBezTo>
                      <a:pt x="1377" y="1976"/>
                      <a:pt x="494" y="2826"/>
                      <a:pt x="494" y="4066"/>
                    </a:cubicBezTo>
                    <a:cubicBezTo>
                      <a:pt x="494" y="6924"/>
                      <a:pt x="4770" y="6073"/>
                      <a:pt x="4770" y="7502"/>
                    </a:cubicBezTo>
                    <a:cubicBezTo>
                      <a:pt x="4770" y="7965"/>
                      <a:pt x="4361" y="8206"/>
                      <a:pt x="3720" y="8206"/>
                    </a:cubicBezTo>
                    <a:cubicBezTo>
                      <a:pt x="2879" y="8206"/>
                      <a:pt x="1629" y="7722"/>
                      <a:pt x="799" y="6998"/>
                    </a:cubicBezTo>
                    <a:lnTo>
                      <a:pt x="0" y="8584"/>
                    </a:lnTo>
                    <a:cubicBezTo>
                      <a:pt x="736" y="9193"/>
                      <a:pt x="1734" y="9635"/>
                      <a:pt x="2774" y="9793"/>
                    </a:cubicBezTo>
                    <a:lnTo>
                      <a:pt x="2774" y="11579"/>
                    </a:lnTo>
                    <a:lnTo>
                      <a:pt x="4298" y="11579"/>
                    </a:lnTo>
                    <a:lnTo>
                      <a:pt x="4298" y="9835"/>
                    </a:lnTo>
                    <a:cubicBezTo>
                      <a:pt x="5811" y="9667"/>
                      <a:pt x="6925" y="8836"/>
                      <a:pt x="6925" y="7397"/>
                    </a:cubicBezTo>
                    <a:cubicBezTo>
                      <a:pt x="6925" y="4476"/>
                      <a:pt x="2659" y="5275"/>
                      <a:pt x="2659" y="3877"/>
                    </a:cubicBezTo>
                    <a:cubicBezTo>
                      <a:pt x="2659" y="3489"/>
                      <a:pt x="3016" y="3289"/>
                      <a:pt x="3541" y="3289"/>
                    </a:cubicBezTo>
                    <a:cubicBezTo>
                      <a:pt x="4203" y="3289"/>
                      <a:pt x="5275" y="3636"/>
                      <a:pt x="6126" y="4129"/>
                    </a:cubicBezTo>
                    <a:lnTo>
                      <a:pt x="6904" y="2532"/>
                    </a:lnTo>
                    <a:cubicBezTo>
                      <a:pt x="6210" y="2081"/>
                      <a:pt x="5264" y="1755"/>
                      <a:pt x="4298" y="1650"/>
                    </a:cubicBezTo>
                    <a:lnTo>
                      <a:pt x="4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073982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205"/>
                                        </p:tgtEl>
                                        <p:attrNameLst>
                                          <p:attrName>style.visibility</p:attrName>
                                        </p:attrNameLst>
                                      </p:cBhvr>
                                      <p:to>
                                        <p:strVal val="visible"/>
                                      </p:to>
                                    </p:set>
                                    <p:animEffect transition="in" filter="barn(outVertical)">
                                      <p:cBhvr>
                                        <p:cTn id="7" dur="500"/>
                                        <p:tgtEl>
                                          <p:spTgt spid="320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06"/>
                                        </p:tgtEl>
                                        <p:attrNameLst>
                                          <p:attrName>style.visibility</p:attrName>
                                        </p:attrNameLst>
                                      </p:cBhvr>
                                      <p:to>
                                        <p:strVal val="visible"/>
                                      </p:to>
                                    </p:set>
                                    <p:animEffect transition="in" filter="wipe(left)">
                                      <p:cBhvr>
                                        <p:cTn id="11" dur="500"/>
                                        <p:tgtEl>
                                          <p:spTgt spid="3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 grpId="0"/>
      <p:bldP spid="320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1"/>
        <p:cNvGrpSpPr/>
        <p:nvPr/>
      </p:nvGrpSpPr>
      <p:grpSpPr>
        <a:xfrm>
          <a:off x="0" y="0"/>
          <a:ext cx="0" cy="0"/>
          <a:chOff x="0" y="0"/>
          <a:chExt cx="0" cy="0"/>
        </a:xfrm>
      </p:grpSpPr>
      <p:sp>
        <p:nvSpPr>
          <p:cNvPr id="3712" name="Google Shape;3712;p92"/>
          <p:cNvSpPr txBox="1">
            <a:spLocks noGrp="1"/>
          </p:cNvSpPr>
          <p:nvPr>
            <p:ph type="ctrTitle"/>
          </p:nvPr>
        </p:nvSpPr>
        <p:spPr>
          <a:xfrm>
            <a:off x="720000" y="705715"/>
            <a:ext cx="42840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Thanks!</a:t>
            </a:r>
            <a:endParaRPr dirty="0">
              <a:solidFill>
                <a:schemeClr val="accent1"/>
              </a:solidFill>
            </a:endParaRPr>
          </a:p>
        </p:txBody>
      </p:sp>
      <p:sp>
        <p:nvSpPr>
          <p:cNvPr id="3713" name="Google Shape;3713;p92"/>
          <p:cNvSpPr txBox="1">
            <a:spLocks noGrp="1"/>
          </p:cNvSpPr>
          <p:nvPr>
            <p:ph type="subTitle" idx="1"/>
          </p:nvPr>
        </p:nvSpPr>
        <p:spPr>
          <a:xfrm>
            <a:off x="771600" y="1703525"/>
            <a:ext cx="4232400" cy="10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Do you have any questions?</a:t>
            </a:r>
            <a:endParaRPr dirty="0"/>
          </a:p>
        </p:txBody>
      </p:sp>
      <p:grpSp>
        <p:nvGrpSpPr>
          <p:cNvPr id="3726" name="Google Shape;3726;p92"/>
          <p:cNvGrpSpPr/>
          <p:nvPr/>
        </p:nvGrpSpPr>
        <p:grpSpPr>
          <a:xfrm>
            <a:off x="4902332" y="1464535"/>
            <a:ext cx="2986009" cy="2699867"/>
            <a:chOff x="902782" y="1401035"/>
            <a:chExt cx="2986009" cy="2699867"/>
          </a:xfrm>
        </p:grpSpPr>
        <p:grpSp>
          <p:nvGrpSpPr>
            <p:cNvPr id="3727" name="Google Shape;3727;p92"/>
            <p:cNvGrpSpPr/>
            <p:nvPr/>
          </p:nvGrpSpPr>
          <p:grpSpPr>
            <a:xfrm>
              <a:off x="2533101" y="1523525"/>
              <a:ext cx="1355689" cy="1884823"/>
              <a:chOff x="2542470" y="1698811"/>
              <a:chExt cx="1257597" cy="1748445"/>
            </a:xfrm>
          </p:grpSpPr>
          <p:sp>
            <p:nvSpPr>
              <p:cNvPr id="3728" name="Google Shape;3728;p92"/>
              <p:cNvSpPr/>
              <p:nvPr/>
            </p:nvSpPr>
            <p:spPr>
              <a:xfrm>
                <a:off x="2542470" y="1703976"/>
                <a:ext cx="741208" cy="1604770"/>
              </a:xfrm>
              <a:custGeom>
                <a:avLst/>
                <a:gdLst/>
                <a:ahLst/>
                <a:cxnLst/>
                <a:rect l="l" t="t" r="r" b="b"/>
                <a:pathLst>
                  <a:path w="23105" h="50024" extrusionOk="0">
                    <a:moveTo>
                      <a:pt x="18870" y="0"/>
                    </a:moveTo>
                    <a:cubicBezTo>
                      <a:pt x="16317" y="2312"/>
                      <a:pt x="14321" y="2816"/>
                      <a:pt x="11873" y="5338"/>
                    </a:cubicBezTo>
                    <a:cubicBezTo>
                      <a:pt x="9551" y="7965"/>
                      <a:pt x="10633" y="8469"/>
                      <a:pt x="8826" y="11275"/>
                    </a:cubicBezTo>
                    <a:cubicBezTo>
                      <a:pt x="7156" y="14163"/>
                      <a:pt x="5779" y="13691"/>
                      <a:pt x="4235" y="16748"/>
                    </a:cubicBezTo>
                    <a:cubicBezTo>
                      <a:pt x="2848" y="19879"/>
                      <a:pt x="4508" y="20299"/>
                      <a:pt x="3625" y="23493"/>
                    </a:cubicBezTo>
                    <a:cubicBezTo>
                      <a:pt x="2900" y="26719"/>
                      <a:pt x="967" y="26404"/>
                      <a:pt x="399" y="29777"/>
                    </a:cubicBezTo>
                    <a:cubicBezTo>
                      <a:pt x="0" y="33181"/>
                      <a:pt x="2196" y="33370"/>
                      <a:pt x="2312" y="36711"/>
                    </a:cubicBezTo>
                    <a:cubicBezTo>
                      <a:pt x="2575" y="40052"/>
                      <a:pt x="147" y="40031"/>
                      <a:pt x="641" y="43488"/>
                    </a:cubicBezTo>
                    <a:cubicBezTo>
                      <a:pt x="1303" y="46924"/>
                      <a:pt x="3930" y="46766"/>
                      <a:pt x="5096" y="50023"/>
                    </a:cubicBezTo>
                    <a:cubicBezTo>
                      <a:pt x="7765" y="47817"/>
                      <a:pt x="9939" y="49298"/>
                      <a:pt x="12272" y="46682"/>
                    </a:cubicBezTo>
                    <a:cubicBezTo>
                      <a:pt x="14457" y="43972"/>
                      <a:pt x="12367" y="42742"/>
                      <a:pt x="14310" y="40010"/>
                    </a:cubicBezTo>
                    <a:cubicBezTo>
                      <a:pt x="16117" y="37205"/>
                      <a:pt x="18093" y="38161"/>
                      <a:pt x="19490" y="35030"/>
                    </a:cubicBezTo>
                    <a:cubicBezTo>
                      <a:pt x="20740" y="31847"/>
                      <a:pt x="18912" y="31121"/>
                      <a:pt x="19942" y="27980"/>
                    </a:cubicBezTo>
                    <a:cubicBezTo>
                      <a:pt x="20814" y="24796"/>
                      <a:pt x="22463" y="25280"/>
                      <a:pt x="22863" y="21886"/>
                    </a:cubicBezTo>
                    <a:cubicBezTo>
                      <a:pt x="23105" y="18461"/>
                      <a:pt x="21686" y="18167"/>
                      <a:pt x="21728" y="14836"/>
                    </a:cubicBezTo>
                    <a:cubicBezTo>
                      <a:pt x="21613" y="11495"/>
                      <a:pt x="22800" y="11611"/>
                      <a:pt x="22148" y="8175"/>
                    </a:cubicBezTo>
                    <a:cubicBezTo>
                      <a:pt x="21329" y="4749"/>
                      <a:pt x="19879" y="3300"/>
                      <a:pt x="18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2"/>
              <p:cNvSpPr/>
              <p:nvPr/>
            </p:nvSpPr>
            <p:spPr>
              <a:xfrm>
                <a:off x="2951323" y="2147219"/>
                <a:ext cx="77537" cy="260554"/>
              </a:xfrm>
              <a:custGeom>
                <a:avLst/>
                <a:gdLst/>
                <a:ahLst/>
                <a:cxnLst/>
                <a:rect l="l" t="t" r="r" b="b"/>
                <a:pathLst>
                  <a:path w="2417" h="8122" extrusionOk="0">
                    <a:moveTo>
                      <a:pt x="2207" y="0"/>
                    </a:moveTo>
                    <a:lnTo>
                      <a:pt x="0" y="8006"/>
                    </a:lnTo>
                    <a:lnTo>
                      <a:pt x="84" y="8121"/>
                    </a:lnTo>
                    <a:lnTo>
                      <a:pt x="220" y="8069"/>
                    </a:lnTo>
                    <a:lnTo>
                      <a:pt x="2417" y="52"/>
                    </a:lnTo>
                    <a:lnTo>
                      <a:pt x="2375" y="73"/>
                    </a:lnTo>
                    <a:cubicBezTo>
                      <a:pt x="2354" y="84"/>
                      <a:pt x="2343" y="84"/>
                      <a:pt x="2333" y="84"/>
                    </a:cubicBezTo>
                    <a:cubicBezTo>
                      <a:pt x="2291" y="84"/>
                      <a:pt x="2259" y="63"/>
                      <a:pt x="2238" y="42"/>
                    </a:cubicBezTo>
                    <a:lnTo>
                      <a:pt x="2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2"/>
              <p:cNvSpPr/>
              <p:nvPr/>
            </p:nvSpPr>
            <p:spPr>
              <a:xfrm>
                <a:off x="2878150" y="2412806"/>
                <a:ext cx="77569" cy="260554"/>
              </a:xfrm>
              <a:custGeom>
                <a:avLst/>
                <a:gdLst/>
                <a:ahLst/>
                <a:cxnLst/>
                <a:rect l="l" t="t" r="r" b="b"/>
                <a:pathLst>
                  <a:path w="2418" h="8122" extrusionOk="0">
                    <a:moveTo>
                      <a:pt x="2207" y="1"/>
                    </a:moveTo>
                    <a:lnTo>
                      <a:pt x="1" y="8017"/>
                    </a:lnTo>
                    <a:lnTo>
                      <a:pt x="85" y="8122"/>
                    </a:lnTo>
                    <a:lnTo>
                      <a:pt x="211" y="8070"/>
                    </a:lnTo>
                    <a:lnTo>
                      <a:pt x="2417" y="64"/>
                    </a:lnTo>
                    <a:lnTo>
                      <a:pt x="2375" y="85"/>
                    </a:lnTo>
                    <a:lnTo>
                      <a:pt x="2333" y="85"/>
                    </a:lnTo>
                    <a:cubicBezTo>
                      <a:pt x="2291" y="85"/>
                      <a:pt x="2260" y="74"/>
                      <a:pt x="2239" y="4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2"/>
              <p:cNvSpPr/>
              <p:nvPr/>
            </p:nvSpPr>
            <p:spPr>
              <a:xfrm>
                <a:off x="3024432" y="1881247"/>
                <a:ext cx="77922" cy="260618"/>
              </a:xfrm>
              <a:custGeom>
                <a:avLst/>
                <a:gdLst/>
                <a:ahLst/>
                <a:cxnLst/>
                <a:rect l="l" t="t" r="r" b="b"/>
                <a:pathLst>
                  <a:path w="2429" h="8124" extrusionOk="0">
                    <a:moveTo>
                      <a:pt x="2207" y="1"/>
                    </a:moveTo>
                    <a:lnTo>
                      <a:pt x="1" y="8018"/>
                    </a:lnTo>
                    <a:lnTo>
                      <a:pt x="85" y="8123"/>
                    </a:lnTo>
                    <a:lnTo>
                      <a:pt x="222" y="8070"/>
                    </a:lnTo>
                    <a:lnTo>
                      <a:pt x="2428" y="64"/>
                    </a:lnTo>
                    <a:lnTo>
                      <a:pt x="2375" y="85"/>
                    </a:lnTo>
                    <a:cubicBezTo>
                      <a:pt x="2354" y="85"/>
                      <a:pt x="2344" y="96"/>
                      <a:pt x="2333" y="96"/>
                    </a:cubicBezTo>
                    <a:cubicBezTo>
                      <a:pt x="2291" y="96"/>
                      <a:pt x="2260" y="75"/>
                      <a:pt x="2239" y="4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2"/>
              <p:cNvSpPr/>
              <p:nvPr/>
            </p:nvSpPr>
            <p:spPr>
              <a:xfrm>
                <a:off x="3097605" y="1703976"/>
                <a:ext cx="52258" cy="172270"/>
              </a:xfrm>
              <a:custGeom>
                <a:avLst/>
                <a:gdLst/>
                <a:ahLst/>
                <a:cxnLst/>
                <a:rect l="l" t="t" r="r" b="b"/>
                <a:pathLst>
                  <a:path w="1629" h="5370" extrusionOk="0">
                    <a:moveTo>
                      <a:pt x="1565" y="0"/>
                    </a:moveTo>
                    <a:cubicBezTo>
                      <a:pt x="1513" y="53"/>
                      <a:pt x="1460" y="95"/>
                      <a:pt x="1408" y="137"/>
                    </a:cubicBezTo>
                    <a:lnTo>
                      <a:pt x="0" y="5254"/>
                    </a:lnTo>
                    <a:lnTo>
                      <a:pt x="84" y="5370"/>
                    </a:lnTo>
                    <a:lnTo>
                      <a:pt x="220" y="5317"/>
                    </a:lnTo>
                    <a:lnTo>
                      <a:pt x="1628" y="200"/>
                    </a:lnTo>
                    <a:cubicBezTo>
                      <a:pt x="1607" y="137"/>
                      <a:pt x="1586" y="74"/>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2"/>
              <p:cNvSpPr/>
              <p:nvPr/>
            </p:nvSpPr>
            <p:spPr>
              <a:xfrm>
                <a:off x="2805040" y="2678393"/>
                <a:ext cx="77537" cy="260939"/>
              </a:xfrm>
              <a:custGeom>
                <a:avLst/>
                <a:gdLst/>
                <a:ahLst/>
                <a:cxnLst/>
                <a:rect l="l" t="t" r="r" b="b"/>
                <a:pathLst>
                  <a:path w="2417" h="8134" extrusionOk="0">
                    <a:moveTo>
                      <a:pt x="2207" y="1"/>
                    </a:moveTo>
                    <a:lnTo>
                      <a:pt x="0" y="8017"/>
                    </a:lnTo>
                    <a:lnTo>
                      <a:pt x="84" y="8133"/>
                    </a:lnTo>
                    <a:lnTo>
                      <a:pt x="210" y="8080"/>
                    </a:lnTo>
                    <a:lnTo>
                      <a:pt x="2417" y="64"/>
                    </a:lnTo>
                    <a:lnTo>
                      <a:pt x="2364" y="85"/>
                    </a:lnTo>
                    <a:cubicBezTo>
                      <a:pt x="2354" y="85"/>
                      <a:pt x="2343" y="95"/>
                      <a:pt x="2322" y="95"/>
                    </a:cubicBezTo>
                    <a:cubicBezTo>
                      <a:pt x="2291" y="95"/>
                      <a:pt x="2259" y="74"/>
                      <a:pt x="2238" y="5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2"/>
              <p:cNvSpPr/>
              <p:nvPr/>
            </p:nvSpPr>
            <p:spPr>
              <a:xfrm>
                <a:off x="2563033" y="2619078"/>
                <a:ext cx="242044" cy="325291"/>
              </a:xfrm>
              <a:custGeom>
                <a:avLst/>
                <a:gdLst/>
                <a:ahLst/>
                <a:cxnLst/>
                <a:rect l="l" t="t" r="r" b="b"/>
                <a:pathLst>
                  <a:path w="7545" h="10140" extrusionOk="0">
                    <a:moveTo>
                      <a:pt x="84" y="1"/>
                    </a:moveTo>
                    <a:cubicBezTo>
                      <a:pt x="53" y="85"/>
                      <a:pt x="21" y="169"/>
                      <a:pt x="0" y="253"/>
                    </a:cubicBezTo>
                    <a:lnTo>
                      <a:pt x="7470" y="10139"/>
                    </a:lnTo>
                    <a:lnTo>
                      <a:pt x="7544" y="9866"/>
                    </a:lnTo>
                    <a:lnTo>
                      <a:pt x="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2"/>
              <p:cNvSpPr/>
              <p:nvPr/>
            </p:nvSpPr>
            <p:spPr>
              <a:xfrm>
                <a:off x="2809403" y="2787944"/>
                <a:ext cx="370107" cy="158122"/>
              </a:xfrm>
              <a:custGeom>
                <a:avLst/>
                <a:gdLst/>
                <a:ahLst/>
                <a:cxnLst/>
                <a:rect l="l" t="t" r="r" b="b"/>
                <a:pathLst>
                  <a:path w="11537" h="4929" extrusionOk="0">
                    <a:moveTo>
                      <a:pt x="11537" y="0"/>
                    </a:moveTo>
                    <a:lnTo>
                      <a:pt x="74" y="4665"/>
                    </a:lnTo>
                    <a:lnTo>
                      <a:pt x="0" y="4928"/>
                    </a:lnTo>
                    <a:lnTo>
                      <a:pt x="11474" y="273"/>
                    </a:lnTo>
                    <a:cubicBezTo>
                      <a:pt x="11495" y="179"/>
                      <a:pt x="11516" y="95"/>
                      <a:pt x="11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2"/>
              <p:cNvSpPr/>
              <p:nvPr/>
            </p:nvSpPr>
            <p:spPr>
              <a:xfrm>
                <a:off x="2667516" y="2391248"/>
                <a:ext cx="210669" cy="287180"/>
              </a:xfrm>
              <a:custGeom>
                <a:avLst/>
                <a:gdLst/>
                <a:ahLst/>
                <a:cxnLst/>
                <a:rect l="l" t="t" r="r" b="b"/>
                <a:pathLst>
                  <a:path w="6567" h="8952" extrusionOk="0">
                    <a:moveTo>
                      <a:pt x="1" y="0"/>
                    </a:moveTo>
                    <a:lnTo>
                      <a:pt x="1" y="367"/>
                    </a:lnTo>
                    <a:lnTo>
                      <a:pt x="6494" y="8952"/>
                    </a:lnTo>
                    <a:lnTo>
                      <a:pt x="6567" y="868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2"/>
              <p:cNvSpPr/>
              <p:nvPr/>
            </p:nvSpPr>
            <p:spPr>
              <a:xfrm>
                <a:off x="2882544" y="2540226"/>
                <a:ext cx="326318" cy="140222"/>
              </a:xfrm>
              <a:custGeom>
                <a:avLst/>
                <a:gdLst/>
                <a:ahLst/>
                <a:cxnLst/>
                <a:rect l="l" t="t" r="r" b="b"/>
                <a:pathLst>
                  <a:path w="10172" h="4371" extrusionOk="0">
                    <a:moveTo>
                      <a:pt x="10171" y="0"/>
                    </a:moveTo>
                    <a:lnTo>
                      <a:pt x="74" y="4098"/>
                    </a:lnTo>
                    <a:lnTo>
                      <a:pt x="1" y="4371"/>
                    </a:lnTo>
                    <a:lnTo>
                      <a:pt x="9971" y="315"/>
                    </a:lnTo>
                    <a:cubicBezTo>
                      <a:pt x="10045" y="210"/>
                      <a:pt x="10108" y="94"/>
                      <a:pt x="10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2"/>
              <p:cNvSpPr/>
              <p:nvPr/>
            </p:nvSpPr>
            <p:spPr>
              <a:xfrm>
                <a:off x="2875808" y="2669956"/>
                <a:ext cx="9111" cy="11485"/>
              </a:xfrm>
              <a:custGeom>
                <a:avLst/>
                <a:gdLst/>
                <a:ahLst/>
                <a:cxnLst/>
                <a:rect l="l" t="t" r="r" b="b"/>
                <a:pathLst>
                  <a:path w="284" h="358" extrusionOk="0">
                    <a:moveTo>
                      <a:pt x="74" y="1"/>
                    </a:moveTo>
                    <a:lnTo>
                      <a:pt x="1" y="264"/>
                    </a:lnTo>
                    <a:lnTo>
                      <a:pt x="32" y="316"/>
                    </a:lnTo>
                    <a:cubicBezTo>
                      <a:pt x="53" y="337"/>
                      <a:pt x="85" y="358"/>
                      <a:pt x="116" y="358"/>
                    </a:cubicBezTo>
                    <a:cubicBezTo>
                      <a:pt x="137" y="358"/>
                      <a:pt x="148" y="348"/>
                      <a:pt x="158" y="348"/>
                    </a:cubicBezTo>
                    <a:lnTo>
                      <a:pt x="211" y="327"/>
                    </a:lnTo>
                    <a:lnTo>
                      <a:pt x="284" y="54"/>
                    </a:lnTo>
                    <a:lnTo>
                      <a:pt x="284" y="54"/>
                    </a:lnTo>
                    <a:lnTo>
                      <a:pt x="158" y="106"/>
                    </a:lnTo>
                    <a:lnTo>
                      <a:pt x="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2"/>
              <p:cNvSpPr/>
              <p:nvPr/>
            </p:nvSpPr>
            <p:spPr>
              <a:xfrm>
                <a:off x="2750762" y="2146545"/>
                <a:ext cx="200596" cy="266296"/>
              </a:xfrm>
              <a:custGeom>
                <a:avLst/>
                <a:gdLst/>
                <a:ahLst/>
                <a:cxnLst/>
                <a:rect l="l" t="t" r="r" b="b"/>
                <a:pathLst>
                  <a:path w="6253" h="8301" extrusionOk="0">
                    <a:moveTo>
                      <a:pt x="179" y="0"/>
                    </a:moveTo>
                    <a:cubicBezTo>
                      <a:pt x="116" y="42"/>
                      <a:pt x="63" y="94"/>
                      <a:pt x="0" y="136"/>
                    </a:cubicBezTo>
                    <a:lnTo>
                      <a:pt x="6178" y="8301"/>
                    </a:lnTo>
                    <a:lnTo>
                      <a:pt x="6252" y="8027"/>
                    </a:lnTo>
                    <a:lnTo>
                      <a:pt x="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2"/>
              <p:cNvSpPr/>
              <p:nvPr/>
            </p:nvSpPr>
            <p:spPr>
              <a:xfrm>
                <a:off x="2955686" y="2284391"/>
                <a:ext cx="304407" cy="130469"/>
              </a:xfrm>
              <a:custGeom>
                <a:avLst/>
                <a:gdLst/>
                <a:ahLst/>
                <a:cxnLst/>
                <a:rect l="l" t="t" r="r" b="b"/>
                <a:pathLst>
                  <a:path w="9489" h="4067" extrusionOk="0">
                    <a:moveTo>
                      <a:pt x="9414" y="0"/>
                    </a:moveTo>
                    <a:lnTo>
                      <a:pt x="84" y="3793"/>
                    </a:lnTo>
                    <a:lnTo>
                      <a:pt x="0" y="4067"/>
                    </a:lnTo>
                    <a:lnTo>
                      <a:pt x="9488" y="210"/>
                    </a:lnTo>
                    <a:cubicBezTo>
                      <a:pt x="9456" y="137"/>
                      <a:pt x="9435" y="74"/>
                      <a:pt x="9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2"/>
              <p:cNvSpPr/>
              <p:nvPr/>
            </p:nvSpPr>
            <p:spPr>
              <a:xfrm>
                <a:off x="2948949" y="2404048"/>
                <a:ext cx="9464" cy="11485"/>
              </a:xfrm>
              <a:custGeom>
                <a:avLst/>
                <a:gdLst/>
                <a:ahLst/>
                <a:cxnLst/>
                <a:rect l="l" t="t" r="r" b="b"/>
                <a:pathLst>
                  <a:path w="295" h="358" extrusionOk="0">
                    <a:moveTo>
                      <a:pt x="74" y="0"/>
                    </a:moveTo>
                    <a:lnTo>
                      <a:pt x="0" y="274"/>
                    </a:lnTo>
                    <a:lnTo>
                      <a:pt x="32" y="316"/>
                    </a:lnTo>
                    <a:cubicBezTo>
                      <a:pt x="53" y="347"/>
                      <a:pt x="84" y="358"/>
                      <a:pt x="126" y="358"/>
                    </a:cubicBezTo>
                    <a:lnTo>
                      <a:pt x="168" y="358"/>
                    </a:lnTo>
                    <a:lnTo>
                      <a:pt x="210" y="337"/>
                    </a:lnTo>
                    <a:lnTo>
                      <a:pt x="294" y="63"/>
                    </a:lnTo>
                    <a:lnTo>
                      <a:pt x="294" y="63"/>
                    </a:lnTo>
                    <a:lnTo>
                      <a:pt x="158" y="115"/>
                    </a:ln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2"/>
              <p:cNvSpPr/>
              <p:nvPr/>
            </p:nvSpPr>
            <p:spPr>
              <a:xfrm>
                <a:off x="2874108" y="1943642"/>
                <a:ext cx="150359" cy="203612"/>
              </a:xfrm>
              <a:custGeom>
                <a:avLst/>
                <a:gdLst/>
                <a:ahLst/>
                <a:cxnLst/>
                <a:rect l="l" t="t" r="r" b="b"/>
                <a:pathLst>
                  <a:path w="4687" h="6347" extrusionOk="0">
                    <a:moveTo>
                      <a:pt x="96" y="0"/>
                    </a:moveTo>
                    <a:cubicBezTo>
                      <a:pt x="64" y="84"/>
                      <a:pt x="33" y="157"/>
                      <a:pt x="1" y="241"/>
                    </a:cubicBezTo>
                    <a:lnTo>
                      <a:pt x="4614" y="6346"/>
                    </a:lnTo>
                    <a:lnTo>
                      <a:pt x="4687" y="6073"/>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2"/>
              <p:cNvSpPr/>
              <p:nvPr/>
            </p:nvSpPr>
            <p:spPr>
              <a:xfrm>
                <a:off x="3028827" y="2048446"/>
                <a:ext cx="228891" cy="100475"/>
              </a:xfrm>
              <a:custGeom>
                <a:avLst/>
                <a:gdLst/>
                <a:ahLst/>
                <a:cxnLst/>
                <a:rect l="l" t="t" r="r" b="b"/>
                <a:pathLst>
                  <a:path w="7135" h="3132" extrusionOk="0">
                    <a:moveTo>
                      <a:pt x="7134" y="0"/>
                    </a:moveTo>
                    <a:lnTo>
                      <a:pt x="85" y="2858"/>
                    </a:lnTo>
                    <a:lnTo>
                      <a:pt x="1" y="3131"/>
                    </a:lnTo>
                    <a:lnTo>
                      <a:pt x="7092" y="252"/>
                    </a:lnTo>
                    <a:cubicBezTo>
                      <a:pt x="7113" y="168"/>
                      <a:pt x="7124" y="84"/>
                      <a:pt x="7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2"/>
              <p:cNvSpPr/>
              <p:nvPr/>
            </p:nvSpPr>
            <p:spPr>
              <a:xfrm>
                <a:off x="3022090" y="2138461"/>
                <a:ext cx="9464" cy="11485"/>
              </a:xfrm>
              <a:custGeom>
                <a:avLst/>
                <a:gdLst/>
                <a:ahLst/>
                <a:cxnLst/>
                <a:rect l="l" t="t" r="r" b="b"/>
                <a:pathLst>
                  <a:path w="295" h="358" extrusionOk="0">
                    <a:moveTo>
                      <a:pt x="74" y="0"/>
                    </a:moveTo>
                    <a:lnTo>
                      <a:pt x="1" y="273"/>
                    </a:lnTo>
                    <a:lnTo>
                      <a:pt x="32" y="315"/>
                    </a:lnTo>
                    <a:cubicBezTo>
                      <a:pt x="53" y="336"/>
                      <a:pt x="85" y="357"/>
                      <a:pt x="127" y="357"/>
                    </a:cubicBezTo>
                    <a:cubicBezTo>
                      <a:pt x="137" y="357"/>
                      <a:pt x="148" y="357"/>
                      <a:pt x="169" y="346"/>
                    </a:cubicBezTo>
                    <a:lnTo>
                      <a:pt x="211" y="325"/>
                    </a:lnTo>
                    <a:lnTo>
                      <a:pt x="295" y="52"/>
                    </a:lnTo>
                    <a:lnTo>
                      <a:pt x="158" y="105"/>
                    </a:ln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2"/>
              <p:cNvSpPr/>
              <p:nvPr/>
            </p:nvSpPr>
            <p:spPr>
              <a:xfrm>
                <a:off x="3102321" y="1834411"/>
                <a:ext cx="103843" cy="48890"/>
              </a:xfrm>
              <a:custGeom>
                <a:avLst/>
                <a:gdLst/>
                <a:ahLst/>
                <a:cxnLst/>
                <a:rect l="l" t="t" r="r" b="b"/>
                <a:pathLst>
                  <a:path w="3237" h="1524" extrusionOk="0">
                    <a:moveTo>
                      <a:pt x="3141" y="1"/>
                    </a:moveTo>
                    <a:lnTo>
                      <a:pt x="73" y="1251"/>
                    </a:lnTo>
                    <a:lnTo>
                      <a:pt x="0" y="1524"/>
                    </a:lnTo>
                    <a:lnTo>
                      <a:pt x="3236" y="200"/>
                    </a:lnTo>
                    <a:cubicBezTo>
                      <a:pt x="3204" y="137"/>
                      <a:pt x="3173" y="74"/>
                      <a:pt x="3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2"/>
              <p:cNvSpPr/>
              <p:nvPr/>
            </p:nvSpPr>
            <p:spPr>
              <a:xfrm>
                <a:off x="3027480" y="1787896"/>
                <a:ext cx="70159" cy="93385"/>
              </a:xfrm>
              <a:custGeom>
                <a:avLst/>
                <a:gdLst/>
                <a:ahLst/>
                <a:cxnLst/>
                <a:rect l="l" t="t" r="r" b="b"/>
                <a:pathLst>
                  <a:path w="2187" h="2911" extrusionOk="0">
                    <a:moveTo>
                      <a:pt x="190" y="1"/>
                    </a:moveTo>
                    <a:cubicBezTo>
                      <a:pt x="127" y="32"/>
                      <a:pt x="64" y="74"/>
                      <a:pt x="1" y="116"/>
                    </a:cubicBezTo>
                    <a:lnTo>
                      <a:pt x="2112" y="2911"/>
                    </a:lnTo>
                    <a:lnTo>
                      <a:pt x="2186" y="2638"/>
                    </a:lnTo>
                    <a:lnTo>
                      <a:pt x="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2"/>
              <p:cNvSpPr/>
              <p:nvPr/>
            </p:nvSpPr>
            <p:spPr>
              <a:xfrm>
                <a:off x="3095231" y="1872490"/>
                <a:ext cx="9464" cy="11838"/>
              </a:xfrm>
              <a:custGeom>
                <a:avLst/>
                <a:gdLst/>
                <a:ahLst/>
                <a:cxnLst/>
                <a:rect l="l" t="t" r="r" b="b"/>
                <a:pathLst>
                  <a:path w="295" h="369" extrusionOk="0">
                    <a:moveTo>
                      <a:pt x="74" y="1"/>
                    </a:moveTo>
                    <a:lnTo>
                      <a:pt x="0" y="274"/>
                    </a:lnTo>
                    <a:lnTo>
                      <a:pt x="32" y="316"/>
                    </a:lnTo>
                    <a:cubicBezTo>
                      <a:pt x="53" y="348"/>
                      <a:pt x="84" y="369"/>
                      <a:pt x="126" y="369"/>
                    </a:cubicBezTo>
                    <a:cubicBezTo>
                      <a:pt x="137" y="369"/>
                      <a:pt x="147" y="358"/>
                      <a:pt x="168" y="358"/>
                    </a:cubicBezTo>
                    <a:lnTo>
                      <a:pt x="221" y="337"/>
                    </a:lnTo>
                    <a:lnTo>
                      <a:pt x="294" y="64"/>
                    </a:lnTo>
                    <a:lnTo>
                      <a:pt x="158" y="117"/>
                    </a:lnTo>
                    <a:lnTo>
                      <a:pt x="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2"/>
              <p:cNvSpPr/>
              <p:nvPr/>
            </p:nvSpPr>
            <p:spPr>
              <a:xfrm>
                <a:off x="2543143" y="1698811"/>
                <a:ext cx="742203" cy="1615324"/>
              </a:xfrm>
              <a:custGeom>
                <a:avLst/>
                <a:gdLst/>
                <a:ahLst/>
                <a:cxnLst/>
                <a:rect l="l" t="t" r="r" b="b"/>
                <a:pathLst>
                  <a:path w="23136" h="50353" extrusionOk="0">
                    <a:moveTo>
                      <a:pt x="18765" y="467"/>
                    </a:moveTo>
                    <a:cubicBezTo>
                      <a:pt x="19217" y="1853"/>
                      <a:pt x="19743" y="2925"/>
                      <a:pt x="20257" y="3965"/>
                    </a:cubicBezTo>
                    <a:cubicBezTo>
                      <a:pt x="20908" y="5279"/>
                      <a:pt x="21518" y="6528"/>
                      <a:pt x="21959" y="8368"/>
                    </a:cubicBezTo>
                    <a:cubicBezTo>
                      <a:pt x="22316" y="10238"/>
                      <a:pt x="22117" y="11025"/>
                      <a:pt x="21886" y="11940"/>
                    </a:cubicBezTo>
                    <a:cubicBezTo>
                      <a:pt x="21697" y="12664"/>
                      <a:pt x="21487" y="13495"/>
                      <a:pt x="21539" y="14987"/>
                    </a:cubicBezTo>
                    <a:cubicBezTo>
                      <a:pt x="21518" y="16615"/>
                      <a:pt x="21844" y="17529"/>
                      <a:pt x="22148" y="18412"/>
                    </a:cubicBezTo>
                    <a:cubicBezTo>
                      <a:pt x="22484" y="19379"/>
                      <a:pt x="22800" y="20282"/>
                      <a:pt x="22674" y="22026"/>
                    </a:cubicBezTo>
                    <a:cubicBezTo>
                      <a:pt x="22463" y="23813"/>
                      <a:pt x="21917" y="24464"/>
                      <a:pt x="21298" y="25231"/>
                    </a:cubicBezTo>
                    <a:cubicBezTo>
                      <a:pt x="20772" y="25872"/>
                      <a:pt x="20173" y="26596"/>
                      <a:pt x="19764" y="28088"/>
                    </a:cubicBezTo>
                    <a:cubicBezTo>
                      <a:pt x="19248" y="29643"/>
                      <a:pt x="19427" y="30631"/>
                      <a:pt x="19596" y="31588"/>
                    </a:cubicBezTo>
                    <a:cubicBezTo>
                      <a:pt x="19774" y="32585"/>
                      <a:pt x="19942" y="33531"/>
                      <a:pt x="19311" y="35128"/>
                    </a:cubicBezTo>
                    <a:cubicBezTo>
                      <a:pt x="18597" y="36746"/>
                      <a:pt x="17714" y="37240"/>
                      <a:pt x="16769" y="37755"/>
                    </a:cubicBezTo>
                    <a:cubicBezTo>
                      <a:pt x="15907" y="38238"/>
                      <a:pt x="15015" y="38732"/>
                      <a:pt x="14153" y="40077"/>
                    </a:cubicBezTo>
                    <a:cubicBezTo>
                      <a:pt x="13176" y="41443"/>
                      <a:pt x="13186" y="42451"/>
                      <a:pt x="13197" y="43428"/>
                    </a:cubicBezTo>
                    <a:cubicBezTo>
                      <a:pt x="13197" y="44437"/>
                      <a:pt x="13207" y="45393"/>
                      <a:pt x="12125" y="46738"/>
                    </a:cubicBezTo>
                    <a:cubicBezTo>
                      <a:pt x="10917" y="48083"/>
                      <a:pt x="9761" y="48314"/>
                      <a:pt x="8532" y="48545"/>
                    </a:cubicBezTo>
                    <a:cubicBezTo>
                      <a:pt x="7471" y="48756"/>
                      <a:pt x="6367" y="48976"/>
                      <a:pt x="5148" y="49911"/>
                    </a:cubicBezTo>
                    <a:cubicBezTo>
                      <a:pt x="4592" y="48482"/>
                      <a:pt x="3751" y="47736"/>
                      <a:pt x="2942" y="47011"/>
                    </a:cubicBezTo>
                    <a:cubicBezTo>
                      <a:pt x="2007" y="46171"/>
                      <a:pt x="1125" y="45382"/>
                      <a:pt x="789" y="43617"/>
                    </a:cubicBezTo>
                    <a:cubicBezTo>
                      <a:pt x="546" y="41905"/>
                      <a:pt x="1041" y="41086"/>
                      <a:pt x="1555" y="40224"/>
                    </a:cubicBezTo>
                    <a:cubicBezTo>
                      <a:pt x="2070" y="39394"/>
                      <a:pt x="2585" y="38532"/>
                      <a:pt x="2449" y="36862"/>
                    </a:cubicBezTo>
                    <a:cubicBezTo>
                      <a:pt x="2396" y="35265"/>
                      <a:pt x="1881" y="34382"/>
                      <a:pt x="1387" y="33521"/>
                    </a:cubicBezTo>
                    <a:cubicBezTo>
                      <a:pt x="852" y="32596"/>
                      <a:pt x="347" y="31714"/>
                      <a:pt x="546" y="29969"/>
                    </a:cubicBezTo>
                    <a:cubicBezTo>
                      <a:pt x="831" y="28267"/>
                      <a:pt x="1461" y="27542"/>
                      <a:pt x="2122" y="26775"/>
                    </a:cubicBezTo>
                    <a:cubicBezTo>
                      <a:pt x="2753" y="26040"/>
                      <a:pt x="3415" y="25283"/>
                      <a:pt x="3772" y="23697"/>
                    </a:cubicBezTo>
                    <a:cubicBezTo>
                      <a:pt x="4182" y="22194"/>
                      <a:pt x="4046" y="21270"/>
                      <a:pt x="3920" y="20450"/>
                    </a:cubicBezTo>
                    <a:cubicBezTo>
                      <a:pt x="3772" y="19473"/>
                      <a:pt x="3635" y="18622"/>
                      <a:pt x="4371" y="16993"/>
                    </a:cubicBezTo>
                    <a:cubicBezTo>
                      <a:pt x="5159" y="15417"/>
                      <a:pt x="5895" y="14808"/>
                      <a:pt x="6672" y="14156"/>
                    </a:cubicBezTo>
                    <a:cubicBezTo>
                      <a:pt x="7387" y="13547"/>
                      <a:pt x="8132" y="12928"/>
                      <a:pt x="8942" y="11530"/>
                    </a:cubicBezTo>
                    <a:cubicBezTo>
                      <a:pt x="9750" y="10269"/>
                      <a:pt x="10003" y="9449"/>
                      <a:pt x="10213" y="8725"/>
                    </a:cubicBezTo>
                    <a:cubicBezTo>
                      <a:pt x="10476" y="7821"/>
                      <a:pt x="10707" y="7044"/>
                      <a:pt x="11968" y="5625"/>
                    </a:cubicBezTo>
                    <a:cubicBezTo>
                      <a:pt x="13292" y="4259"/>
                      <a:pt x="14457" y="3503"/>
                      <a:pt x="15697" y="2704"/>
                    </a:cubicBezTo>
                    <a:cubicBezTo>
                      <a:pt x="16664" y="2074"/>
                      <a:pt x="17662" y="1433"/>
                      <a:pt x="18765" y="467"/>
                    </a:cubicBezTo>
                    <a:close/>
                    <a:moveTo>
                      <a:pt x="18853" y="0"/>
                    </a:moveTo>
                    <a:cubicBezTo>
                      <a:pt x="18810" y="0"/>
                      <a:pt x="18766" y="14"/>
                      <a:pt x="18734" y="46"/>
                    </a:cubicBezTo>
                    <a:cubicBezTo>
                      <a:pt x="17578" y="1086"/>
                      <a:pt x="16528" y="1769"/>
                      <a:pt x="15519" y="2421"/>
                    </a:cubicBezTo>
                    <a:cubicBezTo>
                      <a:pt x="14258" y="3240"/>
                      <a:pt x="13081" y="4007"/>
                      <a:pt x="11726" y="5394"/>
                    </a:cubicBezTo>
                    <a:cubicBezTo>
                      <a:pt x="10413" y="6876"/>
                      <a:pt x="10171" y="7695"/>
                      <a:pt x="9887" y="8630"/>
                    </a:cubicBezTo>
                    <a:cubicBezTo>
                      <a:pt x="9677" y="9365"/>
                      <a:pt x="9446" y="10122"/>
                      <a:pt x="8658" y="11352"/>
                    </a:cubicBezTo>
                    <a:cubicBezTo>
                      <a:pt x="7870" y="12706"/>
                      <a:pt x="7156" y="13316"/>
                      <a:pt x="6451" y="13894"/>
                    </a:cubicBezTo>
                    <a:cubicBezTo>
                      <a:pt x="5685" y="14546"/>
                      <a:pt x="4886" y="15207"/>
                      <a:pt x="4067" y="16846"/>
                    </a:cubicBezTo>
                    <a:cubicBezTo>
                      <a:pt x="3289" y="18580"/>
                      <a:pt x="3436" y="19515"/>
                      <a:pt x="3583" y="20502"/>
                    </a:cubicBezTo>
                    <a:cubicBezTo>
                      <a:pt x="3709" y="21322"/>
                      <a:pt x="3835" y="22173"/>
                      <a:pt x="3446" y="23612"/>
                    </a:cubicBezTo>
                    <a:cubicBezTo>
                      <a:pt x="3100" y="25125"/>
                      <a:pt x="2480" y="25851"/>
                      <a:pt x="1870" y="26554"/>
                    </a:cubicBezTo>
                    <a:cubicBezTo>
                      <a:pt x="1209" y="27322"/>
                      <a:pt x="515" y="28120"/>
                      <a:pt x="221" y="29917"/>
                    </a:cubicBezTo>
                    <a:cubicBezTo>
                      <a:pt x="0" y="31787"/>
                      <a:pt x="536" y="32711"/>
                      <a:pt x="1093" y="33689"/>
                    </a:cubicBezTo>
                    <a:cubicBezTo>
                      <a:pt x="1576" y="34508"/>
                      <a:pt x="2070" y="35359"/>
                      <a:pt x="2122" y="36883"/>
                    </a:cubicBezTo>
                    <a:cubicBezTo>
                      <a:pt x="2249" y="38448"/>
                      <a:pt x="1776" y="39225"/>
                      <a:pt x="1272" y="40056"/>
                    </a:cubicBezTo>
                    <a:cubicBezTo>
                      <a:pt x="747" y="40928"/>
                      <a:pt x="200" y="41831"/>
                      <a:pt x="462" y="43680"/>
                    </a:cubicBezTo>
                    <a:cubicBezTo>
                      <a:pt x="820" y="45561"/>
                      <a:pt x="1744" y="46381"/>
                      <a:pt x="2722" y="47264"/>
                    </a:cubicBezTo>
                    <a:cubicBezTo>
                      <a:pt x="3541" y="47988"/>
                      <a:pt x="4392" y="48756"/>
                      <a:pt x="4917" y="50237"/>
                    </a:cubicBezTo>
                    <a:cubicBezTo>
                      <a:pt x="4938" y="50290"/>
                      <a:pt x="4980" y="50332"/>
                      <a:pt x="5033" y="50342"/>
                    </a:cubicBezTo>
                    <a:cubicBezTo>
                      <a:pt x="5043" y="50353"/>
                      <a:pt x="5064" y="50353"/>
                      <a:pt x="5075" y="50353"/>
                    </a:cubicBezTo>
                    <a:cubicBezTo>
                      <a:pt x="5117" y="50353"/>
                      <a:pt x="5148" y="50342"/>
                      <a:pt x="5180" y="50311"/>
                    </a:cubicBezTo>
                    <a:cubicBezTo>
                      <a:pt x="6399" y="49312"/>
                      <a:pt x="7523" y="49092"/>
                      <a:pt x="8606" y="48882"/>
                    </a:cubicBezTo>
                    <a:cubicBezTo>
                      <a:pt x="9887" y="48629"/>
                      <a:pt x="11095" y="48387"/>
                      <a:pt x="12377" y="46948"/>
                    </a:cubicBezTo>
                    <a:cubicBezTo>
                      <a:pt x="13544" y="45509"/>
                      <a:pt x="13533" y="44448"/>
                      <a:pt x="13533" y="43428"/>
                    </a:cubicBezTo>
                    <a:cubicBezTo>
                      <a:pt x="13523" y="42462"/>
                      <a:pt x="13512" y="41548"/>
                      <a:pt x="14426" y="40266"/>
                    </a:cubicBezTo>
                    <a:cubicBezTo>
                      <a:pt x="15246" y="38984"/>
                      <a:pt x="16107" y="38511"/>
                      <a:pt x="16937" y="38049"/>
                    </a:cubicBezTo>
                    <a:cubicBezTo>
                      <a:pt x="17925" y="37502"/>
                      <a:pt x="18860" y="36977"/>
                      <a:pt x="19627" y="35254"/>
                    </a:cubicBezTo>
                    <a:cubicBezTo>
                      <a:pt x="20289" y="33563"/>
                      <a:pt x="20100" y="32533"/>
                      <a:pt x="19921" y="31524"/>
                    </a:cubicBezTo>
                    <a:cubicBezTo>
                      <a:pt x="19764" y="30610"/>
                      <a:pt x="19596" y="29675"/>
                      <a:pt x="20079" y="28183"/>
                    </a:cubicBezTo>
                    <a:cubicBezTo>
                      <a:pt x="20478" y="26754"/>
                      <a:pt x="21024" y="26092"/>
                      <a:pt x="21550" y="25441"/>
                    </a:cubicBezTo>
                    <a:cubicBezTo>
                      <a:pt x="22190" y="24674"/>
                      <a:pt x="22790" y="23949"/>
                      <a:pt x="23010" y="22057"/>
                    </a:cubicBezTo>
                    <a:cubicBezTo>
                      <a:pt x="23136" y="20229"/>
                      <a:pt x="22800" y="19253"/>
                      <a:pt x="22463" y="18307"/>
                    </a:cubicBezTo>
                    <a:cubicBezTo>
                      <a:pt x="22169" y="17445"/>
                      <a:pt x="21854" y="16552"/>
                      <a:pt x="21875" y="14987"/>
                    </a:cubicBezTo>
                    <a:cubicBezTo>
                      <a:pt x="21823" y="13537"/>
                      <a:pt x="22022" y="12759"/>
                      <a:pt x="22211" y="12024"/>
                    </a:cubicBezTo>
                    <a:cubicBezTo>
                      <a:pt x="22453" y="11067"/>
                      <a:pt x="22664" y="10248"/>
                      <a:pt x="22285" y="8294"/>
                    </a:cubicBezTo>
                    <a:cubicBezTo>
                      <a:pt x="21844" y="6413"/>
                      <a:pt x="21214" y="5153"/>
                      <a:pt x="20551" y="3808"/>
                    </a:cubicBezTo>
                    <a:cubicBezTo>
                      <a:pt x="20016" y="2725"/>
                      <a:pt x="19459" y="1601"/>
                      <a:pt x="19007" y="119"/>
                    </a:cubicBezTo>
                    <a:cubicBezTo>
                      <a:pt x="18986" y="56"/>
                      <a:pt x="18944" y="14"/>
                      <a:pt x="18891" y="4"/>
                    </a:cubicBezTo>
                    <a:cubicBezTo>
                      <a:pt x="18879" y="2"/>
                      <a:pt x="18866" y="0"/>
                      <a:pt x="18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2"/>
              <p:cNvSpPr/>
              <p:nvPr/>
            </p:nvSpPr>
            <p:spPr>
              <a:xfrm>
                <a:off x="2734915" y="2577278"/>
                <a:ext cx="1059410" cy="864748"/>
              </a:xfrm>
              <a:custGeom>
                <a:avLst/>
                <a:gdLst/>
                <a:ahLst/>
                <a:cxnLst/>
                <a:rect l="l" t="t" r="r" b="b"/>
                <a:pathLst>
                  <a:path w="33024" h="26956" extrusionOk="0">
                    <a:moveTo>
                      <a:pt x="28316" y="0"/>
                    </a:moveTo>
                    <a:cubicBezTo>
                      <a:pt x="27636" y="0"/>
                      <a:pt x="26910" y="45"/>
                      <a:pt x="26068" y="190"/>
                    </a:cubicBezTo>
                    <a:cubicBezTo>
                      <a:pt x="23368" y="788"/>
                      <a:pt x="23819" y="1619"/>
                      <a:pt x="21361" y="2575"/>
                    </a:cubicBezTo>
                    <a:cubicBezTo>
                      <a:pt x="18955" y="3646"/>
                      <a:pt x="18293" y="2712"/>
                      <a:pt x="15887" y="3951"/>
                    </a:cubicBezTo>
                    <a:cubicBezTo>
                      <a:pt x="13544" y="5306"/>
                      <a:pt x="14405" y="6347"/>
                      <a:pt x="12367" y="7986"/>
                    </a:cubicBezTo>
                    <a:cubicBezTo>
                      <a:pt x="10402" y="9709"/>
                      <a:pt x="9310" y="8605"/>
                      <a:pt x="7387" y="10508"/>
                    </a:cubicBezTo>
                    <a:cubicBezTo>
                      <a:pt x="5548" y="12504"/>
                      <a:pt x="6861" y="13639"/>
                      <a:pt x="5390" y="15834"/>
                    </a:cubicBezTo>
                    <a:cubicBezTo>
                      <a:pt x="4014" y="18093"/>
                      <a:pt x="2459" y="16959"/>
                      <a:pt x="1178" y="19396"/>
                    </a:cubicBezTo>
                    <a:cubicBezTo>
                      <a:pt x="1" y="21907"/>
                      <a:pt x="1755" y="23021"/>
                      <a:pt x="988" y="25647"/>
                    </a:cubicBezTo>
                    <a:cubicBezTo>
                      <a:pt x="1102" y="25640"/>
                      <a:pt x="1212" y="25637"/>
                      <a:pt x="1318" y="25637"/>
                    </a:cubicBezTo>
                    <a:cubicBezTo>
                      <a:pt x="3444" y="25637"/>
                      <a:pt x="4297" y="26956"/>
                      <a:pt x="6159" y="26956"/>
                    </a:cubicBezTo>
                    <a:cubicBezTo>
                      <a:pt x="6456" y="26956"/>
                      <a:pt x="6778" y="26923"/>
                      <a:pt x="7134" y="26845"/>
                    </a:cubicBezTo>
                    <a:cubicBezTo>
                      <a:pt x="9793" y="26121"/>
                      <a:pt x="9026" y="24366"/>
                      <a:pt x="11537" y="23515"/>
                    </a:cubicBezTo>
                    <a:cubicBezTo>
                      <a:pt x="12206" y="23255"/>
                      <a:pt x="12753" y="23179"/>
                      <a:pt x="13243" y="23179"/>
                    </a:cubicBezTo>
                    <a:cubicBezTo>
                      <a:pt x="13931" y="23179"/>
                      <a:pt x="14507" y="23329"/>
                      <a:pt x="15146" y="23329"/>
                    </a:cubicBezTo>
                    <a:cubicBezTo>
                      <a:pt x="15724" y="23329"/>
                      <a:pt x="16355" y="23206"/>
                      <a:pt x="17169" y="22737"/>
                    </a:cubicBezTo>
                    <a:cubicBezTo>
                      <a:pt x="19438" y="21277"/>
                      <a:pt x="18608" y="19964"/>
                      <a:pt x="20730" y="18430"/>
                    </a:cubicBezTo>
                    <a:cubicBezTo>
                      <a:pt x="22768" y="16801"/>
                      <a:pt x="23588" y="17872"/>
                      <a:pt x="25427" y="15876"/>
                    </a:cubicBezTo>
                    <a:cubicBezTo>
                      <a:pt x="27171" y="13807"/>
                      <a:pt x="26404" y="12955"/>
                      <a:pt x="27970" y="10844"/>
                    </a:cubicBezTo>
                    <a:cubicBezTo>
                      <a:pt x="29451" y="8647"/>
                      <a:pt x="30155" y="9278"/>
                      <a:pt x="31332" y="6767"/>
                    </a:cubicBezTo>
                    <a:cubicBezTo>
                      <a:pt x="32404" y="4204"/>
                      <a:pt x="32140" y="2596"/>
                      <a:pt x="33023" y="22"/>
                    </a:cubicBezTo>
                    <a:lnTo>
                      <a:pt x="33023" y="22"/>
                    </a:lnTo>
                    <a:cubicBezTo>
                      <a:pt x="32440" y="85"/>
                      <a:pt x="31912" y="107"/>
                      <a:pt x="31416" y="107"/>
                    </a:cubicBezTo>
                    <a:cubicBezTo>
                      <a:pt x="30319" y="107"/>
                      <a:pt x="29373" y="0"/>
                      <a:pt x="28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2"/>
              <p:cNvSpPr/>
              <p:nvPr/>
            </p:nvSpPr>
            <p:spPr>
              <a:xfrm>
                <a:off x="3344297" y="2802765"/>
                <a:ext cx="167907" cy="136212"/>
              </a:xfrm>
              <a:custGeom>
                <a:avLst/>
                <a:gdLst/>
                <a:ahLst/>
                <a:cxnLst/>
                <a:rect l="l" t="t" r="r" b="b"/>
                <a:pathLst>
                  <a:path w="5234" h="4246" extrusionOk="0">
                    <a:moveTo>
                      <a:pt x="5086" y="0"/>
                    </a:moveTo>
                    <a:lnTo>
                      <a:pt x="1" y="4067"/>
                    </a:lnTo>
                    <a:lnTo>
                      <a:pt x="11" y="4214"/>
                    </a:lnTo>
                    <a:lnTo>
                      <a:pt x="148" y="4245"/>
                    </a:lnTo>
                    <a:lnTo>
                      <a:pt x="5233" y="179"/>
                    </a:lnTo>
                    <a:lnTo>
                      <a:pt x="5170" y="169"/>
                    </a:lnTo>
                    <a:cubicBezTo>
                      <a:pt x="5128" y="148"/>
                      <a:pt x="5086" y="105"/>
                      <a:pt x="5086" y="53"/>
                    </a:cubicBezTo>
                    <a:lnTo>
                      <a:pt x="5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2"/>
              <p:cNvSpPr/>
              <p:nvPr/>
            </p:nvSpPr>
            <p:spPr>
              <a:xfrm>
                <a:off x="3174083" y="2938943"/>
                <a:ext cx="167907" cy="136180"/>
              </a:xfrm>
              <a:custGeom>
                <a:avLst/>
                <a:gdLst/>
                <a:ahLst/>
                <a:cxnLst/>
                <a:rect l="l" t="t" r="r" b="b"/>
                <a:pathLst>
                  <a:path w="5234" h="4245" extrusionOk="0">
                    <a:moveTo>
                      <a:pt x="5086" y="0"/>
                    </a:moveTo>
                    <a:lnTo>
                      <a:pt x="1" y="4067"/>
                    </a:lnTo>
                    <a:lnTo>
                      <a:pt x="12" y="4214"/>
                    </a:lnTo>
                    <a:lnTo>
                      <a:pt x="148" y="4245"/>
                    </a:lnTo>
                    <a:lnTo>
                      <a:pt x="5233" y="179"/>
                    </a:lnTo>
                    <a:lnTo>
                      <a:pt x="5181" y="168"/>
                    </a:lnTo>
                    <a:cubicBezTo>
                      <a:pt x="5128" y="147"/>
                      <a:pt x="5097" y="105"/>
                      <a:pt x="5097" y="53"/>
                    </a:cubicBezTo>
                    <a:lnTo>
                      <a:pt x="5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2"/>
              <p:cNvSpPr/>
              <p:nvPr/>
            </p:nvSpPr>
            <p:spPr>
              <a:xfrm>
                <a:off x="3514510" y="2666587"/>
                <a:ext cx="167554" cy="136212"/>
              </a:xfrm>
              <a:custGeom>
                <a:avLst/>
                <a:gdLst/>
                <a:ahLst/>
                <a:cxnLst/>
                <a:rect l="l" t="t" r="r" b="b"/>
                <a:pathLst>
                  <a:path w="5223" h="4246" extrusionOk="0">
                    <a:moveTo>
                      <a:pt x="5086" y="1"/>
                    </a:moveTo>
                    <a:lnTo>
                      <a:pt x="0" y="4067"/>
                    </a:lnTo>
                    <a:lnTo>
                      <a:pt x="0" y="4214"/>
                    </a:lnTo>
                    <a:lnTo>
                      <a:pt x="137" y="4245"/>
                    </a:lnTo>
                    <a:lnTo>
                      <a:pt x="5223" y="180"/>
                    </a:lnTo>
                    <a:lnTo>
                      <a:pt x="5170" y="169"/>
                    </a:lnTo>
                    <a:cubicBezTo>
                      <a:pt x="5128" y="148"/>
                      <a:pt x="5086" y="106"/>
                      <a:pt x="5086" y="54"/>
                    </a:cubicBezTo>
                    <a:lnTo>
                      <a:pt x="5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2"/>
              <p:cNvSpPr/>
              <p:nvPr/>
            </p:nvSpPr>
            <p:spPr>
              <a:xfrm>
                <a:off x="3003901" y="3075089"/>
                <a:ext cx="167875" cy="136212"/>
              </a:xfrm>
              <a:custGeom>
                <a:avLst/>
                <a:gdLst/>
                <a:ahLst/>
                <a:cxnLst/>
                <a:rect l="l" t="t" r="r" b="b"/>
                <a:pathLst>
                  <a:path w="5233" h="4246" extrusionOk="0">
                    <a:moveTo>
                      <a:pt x="5085" y="1"/>
                    </a:moveTo>
                    <a:lnTo>
                      <a:pt x="0" y="4067"/>
                    </a:lnTo>
                    <a:lnTo>
                      <a:pt x="10" y="4214"/>
                    </a:lnTo>
                    <a:lnTo>
                      <a:pt x="147" y="4246"/>
                    </a:lnTo>
                    <a:lnTo>
                      <a:pt x="5233" y="180"/>
                    </a:lnTo>
                    <a:lnTo>
                      <a:pt x="5180" y="169"/>
                    </a:lnTo>
                    <a:cubicBezTo>
                      <a:pt x="5127" y="148"/>
                      <a:pt x="5096" y="106"/>
                      <a:pt x="5096" y="54"/>
                    </a:cubicBezTo>
                    <a:lnTo>
                      <a:pt x="50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2"/>
              <p:cNvSpPr/>
              <p:nvPr/>
            </p:nvSpPr>
            <p:spPr>
              <a:xfrm>
                <a:off x="2834008" y="3211267"/>
                <a:ext cx="167554" cy="136212"/>
              </a:xfrm>
              <a:custGeom>
                <a:avLst/>
                <a:gdLst/>
                <a:ahLst/>
                <a:cxnLst/>
                <a:rect l="l" t="t" r="r" b="b"/>
                <a:pathLst>
                  <a:path w="5223" h="4246" extrusionOk="0">
                    <a:moveTo>
                      <a:pt x="5086" y="1"/>
                    </a:moveTo>
                    <a:lnTo>
                      <a:pt x="1" y="4067"/>
                    </a:lnTo>
                    <a:lnTo>
                      <a:pt x="1" y="4214"/>
                    </a:lnTo>
                    <a:lnTo>
                      <a:pt x="137" y="4245"/>
                    </a:lnTo>
                    <a:lnTo>
                      <a:pt x="5222" y="180"/>
                    </a:lnTo>
                    <a:lnTo>
                      <a:pt x="5170" y="159"/>
                    </a:lnTo>
                    <a:cubicBezTo>
                      <a:pt x="5117" y="148"/>
                      <a:pt x="5086" y="106"/>
                      <a:pt x="5086" y="54"/>
                    </a:cubicBezTo>
                    <a:lnTo>
                      <a:pt x="5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2"/>
              <p:cNvSpPr/>
              <p:nvPr/>
            </p:nvSpPr>
            <p:spPr>
              <a:xfrm>
                <a:off x="3684724" y="2583341"/>
                <a:ext cx="107885" cy="83280"/>
              </a:xfrm>
              <a:custGeom>
                <a:avLst/>
                <a:gdLst/>
                <a:ahLst/>
                <a:cxnLst/>
                <a:rect l="l" t="t" r="r" b="b"/>
                <a:pathLst>
                  <a:path w="3363" h="2596" extrusionOk="0">
                    <a:moveTo>
                      <a:pt x="3363" y="1"/>
                    </a:moveTo>
                    <a:lnTo>
                      <a:pt x="3363" y="1"/>
                    </a:lnTo>
                    <a:cubicBezTo>
                      <a:pt x="3226" y="22"/>
                      <a:pt x="3100" y="32"/>
                      <a:pt x="2985" y="43"/>
                    </a:cubicBezTo>
                    <a:lnTo>
                      <a:pt x="1" y="2417"/>
                    </a:lnTo>
                    <a:lnTo>
                      <a:pt x="1" y="2565"/>
                    </a:lnTo>
                    <a:lnTo>
                      <a:pt x="137" y="2596"/>
                    </a:lnTo>
                    <a:lnTo>
                      <a:pt x="3352" y="32"/>
                    </a:lnTo>
                    <a:cubicBezTo>
                      <a:pt x="3352" y="22"/>
                      <a:pt x="3363" y="11"/>
                      <a:pt x="3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2"/>
              <p:cNvSpPr/>
              <p:nvPr/>
            </p:nvSpPr>
            <p:spPr>
              <a:xfrm>
                <a:off x="2831313" y="3347444"/>
                <a:ext cx="200917" cy="53959"/>
              </a:xfrm>
              <a:custGeom>
                <a:avLst/>
                <a:gdLst/>
                <a:ahLst/>
                <a:cxnLst/>
                <a:rect l="l" t="t" r="r" b="b"/>
                <a:pathLst>
                  <a:path w="6263" h="1682" extrusionOk="0">
                    <a:moveTo>
                      <a:pt x="221" y="0"/>
                    </a:moveTo>
                    <a:lnTo>
                      <a:pt x="1" y="179"/>
                    </a:lnTo>
                    <a:lnTo>
                      <a:pt x="6116" y="1681"/>
                    </a:lnTo>
                    <a:cubicBezTo>
                      <a:pt x="6168" y="1618"/>
                      <a:pt x="6210" y="1555"/>
                      <a:pt x="6263" y="1482"/>
                    </a:cubicBez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2"/>
              <p:cNvSpPr/>
              <p:nvPr/>
            </p:nvSpPr>
            <p:spPr>
              <a:xfrm>
                <a:off x="3001527" y="3211267"/>
                <a:ext cx="313486" cy="81291"/>
              </a:xfrm>
              <a:custGeom>
                <a:avLst/>
                <a:gdLst/>
                <a:ahLst/>
                <a:cxnLst/>
                <a:rect l="l" t="t" r="r" b="b"/>
                <a:pathLst>
                  <a:path w="9772" h="2534" extrusionOk="0">
                    <a:moveTo>
                      <a:pt x="221" y="1"/>
                    </a:moveTo>
                    <a:lnTo>
                      <a:pt x="0" y="180"/>
                    </a:lnTo>
                    <a:lnTo>
                      <a:pt x="9582" y="2533"/>
                    </a:lnTo>
                    <a:cubicBezTo>
                      <a:pt x="9656" y="2470"/>
                      <a:pt x="9719" y="2417"/>
                      <a:pt x="9771" y="2354"/>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2"/>
              <p:cNvSpPr/>
              <p:nvPr/>
            </p:nvSpPr>
            <p:spPr>
              <a:xfrm>
                <a:off x="2990749" y="2897143"/>
                <a:ext cx="13185" cy="314159"/>
              </a:xfrm>
              <a:custGeom>
                <a:avLst/>
                <a:gdLst/>
                <a:ahLst/>
                <a:cxnLst/>
                <a:rect l="l" t="t" r="r" b="b"/>
                <a:pathLst>
                  <a:path w="411" h="9793" extrusionOk="0">
                    <a:moveTo>
                      <a:pt x="221" y="0"/>
                    </a:moveTo>
                    <a:lnTo>
                      <a:pt x="0" y="158"/>
                    </a:lnTo>
                    <a:lnTo>
                      <a:pt x="200" y="9793"/>
                    </a:lnTo>
                    <a:lnTo>
                      <a:pt x="410" y="9614"/>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2"/>
              <p:cNvSpPr/>
              <p:nvPr/>
            </p:nvSpPr>
            <p:spPr>
              <a:xfrm>
                <a:off x="2997164" y="3205556"/>
                <a:ext cx="11485" cy="11485"/>
              </a:xfrm>
              <a:custGeom>
                <a:avLst/>
                <a:gdLst/>
                <a:ahLst/>
                <a:cxnLst/>
                <a:rect l="l" t="t" r="r" b="b"/>
                <a:pathLst>
                  <a:path w="358" h="358" extrusionOk="0">
                    <a:moveTo>
                      <a:pt x="210" y="0"/>
                    </a:moveTo>
                    <a:lnTo>
                      <a:pt x="0" y="179"/>
                    </a:lnTo>
                    <a:lnTo>
                      <a:pt x="0" y="232"/>
                    </a:lnTo>
                    <a:cubicBezTo>
                      <a:pt x="0" y="284"/>
                      <a:pt x="31" y="326"/>
                      <a:pt x="84" y="337"/>
                    </a:cubicBezTo>
                    <a:lnTo>
                      <a:pt x="136" y="358"/>
                    </a:lnTo>
                    <a:lnTo>
                      <a:pt x="357" y="179"/>
                    </a:lnTo>
                    <a:lnTo>
                      <a:pt x="220" y="147"/>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2"/>
              <p:cNvSpPr/>
              <p:nvPr/>
            </p:nvSpPr>
            <p:spPr>
              <a:xfrm>
                <a:off x="3171741" y="3075089"/>
                <a:ext cx="283170" cy="72533"/>
              </a:xfrm>
              <a:custGeom>
                <a:avLst/>
                <a:gdLst/>
                <a:ahLst/>
                <a:cxnLst/>
                <a:rect l="l" t="t" r="r" b="b"/>
                <a:pathLst>
                  <a:path w="8827" h="2261" extrusionOk="0">
                    <a:moveTo>
                      <a:pt x="221" y="1"/>
                    </a:moveTo>
                    <a:lnTo>
                      <a:pt x="1" y="180"/>
                    </a:lnTo>
                    <a:lnTo>
                      <a:pt x="8437" y="2260"/>
                    </a:lnTo>
                    <a:cubicBezTo>
                      <a:pt x="8574" y="2207"/>
                      <a:pt x="8700" y="2155"/>
                      <a:pt x="8826" y="2123"/>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2"/>
              <p:cNvSpPr/>
              <p:nvPr/>
            </p:nvSpPr>
            <p:spPr>
              <a:xfrm>
                <a:off x="3161636" y="2796381"/>
                <a:ext cx="12479" cy="278743"/>
              </a:xfrm>
              <a:custGeom>
                <a:avLst/>
                <a:gdLst/>
                <a:ahLst/>
                <a:cxnLst/>
                <a:rect l="l" t="t" r="r" b="b"/>
                <a:pathLst>
                  <a:path w="389" h="8689" extrusionOk="0">
                    <a:moveTo>
                      <a:pt x="221" y="0"/>
                    </a:moveTo>
                    <a:cubicBezTo>
                      <a:pt x="158" y="94"/>
                      <a:pt x="84" y="210"/>
                      <a:pt x="0" y="315"/>
                    </a:cubicBezTo>
                    <a:lnTo>
                      <a:pt x="168" y="8689"/>
                    </a:lnTo>
                    <a:lnTo>
                      <a:pt x="389" y="8511"/>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2"/>
              <p:cNvSpPr/>
              <p:nvPr/>
            </p:nvSpPr>
            <p:spPr>
              <a:xfrm>
                <a:off x="3167025" y="3069379"/>
                <a:ext cx="11805" cy="11485"/>
              </a:xfrm>
              <a:custGeom>
                <a:avLst/>
                <a:gdLst/>
                <a:ahLst/>
                <a:cxnLst/>
                <a:rect l="l" t="t" r="r" b="b"/>
                <a:pathLst>
                  <a:path w="368" h="358" extrusionOk="0">
                    <a:moveTo>
                      <a:pt x="221" y="1"/>
                    </a:moveTo>
                    <a:lnTo>
                      <a:pt x="0" y="179"/>
                    </a:lnTo>
                    <a:lnTo>
                      <a:pt x="11" y="232"/>
                    </a:lnTo>
                    <a:cubicBezTo>
                      <a:pt x="11" y="284"/>
                      <a:pt x="42" y="326"/>
                      <a:pt x="95" y="347"/>
                    </a:cubicBezTo>
                    <a:lnTo>
                      <a:pt x="148" y="358"/>
                    </a:lnTo>
                    <a:lnTo>
                      <a:pt x="368" y="179"/>
                    </a:lnTo>
                    <a:lnTo>
                      <a:pt x="232" y="148"/>
                    </a:ln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2"/>
              <p:cNvSpPr/>
              <p:nvPr/>
            </p:nvSpPr>
            <p:spPr>
              <a:xfrm>
                <a:off x="3332171" y="2684809"/>
                <a:ext cx="12158" cy="254170"/>
              </a:xfrm>
              <a:custGeom>
                <a:avLst/>
                <a:gdLst/>
                <a:ahLst/>
                <a:cxnLst/>
                <a:rect l="l" t="t" r="r" b="b"/>
                <a:pathLst>
                  <a:path w="379" h="7923" extrusionOk="0">
                    <a:moveTo>
                      <a:pt x="221" y="0"/>
                    </a:moveTo>
                    <a:cubicBezTo>
                      <a:pt x="148" y="0"/>
                      <a:pt x="74" y="11"/>
                      <a:pt x="1" y="11"/>
                    </a:cubicBezTo>
                    <a:lnTo>
                      <a:pt x="158" y="7922"/>
                    </a:lnTo>
                    <a:lnTo>
                      <a:pt x="379" y="7744"/>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2"/>
              <p:cNvSpPr/>
              <p:nvPr/>
            </p:nvSpPr>
            <p:spPr>
              <a:xfrm>
                <a:off x="3341955" y="2938943"/>
                <a:ext cx="253496" cy="67432"/>
              </a:xfrm>
              <a:custGeom>
                <a:avLst/>
                <a:gdLst/>
                <a:ahLst/>
                <a:cxnLst/>
                <a:rect l="l" t="t" r="r" b="b"/>
                <a:pathLst>
                  <a:path w="7902" h="2102" extrusionOk="0">
                    <a:moveTo>
                      <a:pt x="221" y="0"/>
                    </a:moveTo>
                    <a:lnTo>
                      <a:pt x="0" y="179"/>
                    </a:lnTo>
                    <a:lnTo>
                      <a:pt x="7838" y="2101"/>
                    </a:lnTo>
                    <a:cubicBezTo>
                      <a:pt x="7859" y="2038"/>
                      <a:pt x="7880" y="1965"/>
                      <a:pt x="7901" y="1891"/>
                    </a:cubicBez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2"/>
              <p:cNvSpPr/>
              <p:nvPr/>
            </p:nvSpPr>
            <p:spPr>
              <a:xfrm>
                <a:off x="3337207" y="2933201"/>
                <a:ext cx="11870" cy="11517"/>
              </a:xfrm>
              <a:custGeom>
                <a:avLst/>
                <a:gdLst/>
                <a:ahLst/>
                <a:cxnLst/>
                <a:rect l="l" t="t" r="r" b="b"/>
                <a:pathLst>
                  <a:path w="370" h="359" extrusionOk="0">
                    <a:moveTo>
                      <a:pt x="222" y="1"/>
                    </a:moveTo>
                    <a:lnTo>
                      <a:pt x="1" y="179"/>
                    </a:lnTo>
                    <a:lnTo>
                      <a:pt x="12" y="232"/>
                    </a:lnTo>
                    <a:cubicBezTo>
                      <a:pt x="12" y="284"/>
                      <a:pt x="43" y="326"/>
                      <a:pt x="96" y="347"/>
                    </a:cubicBezTo>
                    <a:lnTo>
                      <a:pt x="148" y="358"/>
                    </a:lnTo>
                    <a:lnTo>
                      <a:pt x="369" y="179"/>
                    </a:lnTo>
                    <a:lnTo>
                      <a:pt x="232" y="148"/>
                    </a:lnTo>
                    <a:lnTo>
                      <a:pt x="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2"/>
              <p:cNvSpPr/>
              <p:nvPr/>
            </p:nvSpPr>
            <p:spPr>
              <a:xfrm>
                <a:off x="3512169" y="2802765"/>
                <a:ext cx="195848" cy="52611"/>
              </a:xfrm>
              <a:custGeom>
                <a:avLst/>
                <a:gdLst/>
                <a:ahLst/>
                <a:cxnLst/>
                <a:rect l="l" t="t" r="r" b="b"/>
                <a:pathLst>
                  <a:path w="6105" h="1640" extrusionOk="0">
                    <a:moveTo>
                      <a:pt x="210" y="0"/>
                    </a:moveTo>
                    <a:lnTo>
                      <a:pt x="0" y="179"/>
                    </a:lnTo>
                    <a:lnTo>
                      <a:pt x="5936" y="1639"/>
                    </a:lnTo>
                    <a:cubicBezTo>
                      <a:pt x="5989" y="1576"/>
                      <a:pt x="6052" y="1513"/>
                      <a:pt x="6104" y="1450"/>
                    </a:cubicBez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2"/>
              <p:cNvSpPr/>
              <p:nvPr/>
            </p:nvSpPr>
            <p:spPr>
              <a:xfrm>
                <a:off x="3503732" y="2609646"/>
                <a:ext cx="10811" cy="193154"/>
              </a:xfrm>
              <a:custGeom>
                <a:avLst/>
                <a:gdLst/>
                <a:ahLst/>
                <a:cxnLst/>
                <a:rect l="l" t="t" r="r" b="b"/>
                <a:pathLst>
                  <a:path w="337" h="6021" extrusionOk="0">
                    <a:moveTo>
                      <a:pt x="221" y="0"/>
                    </a:moveTo>
                    <a:cubicBezTo>
                      <a:pt x="147" y="42"/>
                      <a:pt x="74" y="85"/>
                      <a:pt x="0" y="137"/>
                    </a:cubicBezTo>
                    <a:lnTo>
                      <a:pt x="116" y="6020"/>
                    </a:lnTo>
                    <a:lnTo>
                      <a:pt x="336" y="5842"/>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2"/>
              <p:cNvSpPr/>
              <p:nvPr/>
            </p:nvSpPr>
            <p:spPr>
              <a:xfrm>
                <a:off x="3507453" y="2797055"/>
                <a:ext cx="11485" cy="11485"/>
              </a:xfrm>
              <a:custGeom>
                <a:avLst/>
                <a:gdLst/>
                <a:ahLst/>
                <a:cxnLst/>
                <a:rect l="l" t="t" r="r" b="b"/>
                <a:pathLst>
                  <a:path w="358" h="358" extrusionOk="0">
                    <a:moveTo>
                      <a:pt x="220" y="0"/>
                    </a:moveTo>
                    <a:lnTo>
                      <a:pt x="0" y="178"/>
                    </a:lnTo>
                    <a:lnTo>
                      <a:pt x="0" y="231"/>
                    </a:lnTo>
                    <a:cubicBezTo>
                      <a:pt x="0" y="283"/>
                      <a:pt x="42" y="326"/>
                      <a:pt x="84" y="347"/>
                    </a:cubicBezTo>
                    <a:lnTo>
                      <a:pt x="147" y="357"/>
                    </a:lnTo>
                    <a:lnTo>
                      <a:pt x="357" y="178"/>
                    </a:lnTo>
                    <a:lnTo>
                      <a:pt x="220" y="147"/>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2"/>
              <p:cNvSpPr/>
              <p:nvPr/>
            </p:nvSpPr>
            <p:spPr>
              <a:xfrm>
                <a:off x="3675967" y="2583694"/>
                <a:ext cx="8790" cy="82927"/>
              </a:xfrm>
              <a:custGeom>
                <a:avLst/>
                <a:gdLst/>
                <a:ahLst/>
                <a:cxnLst/>
                <a:rect l="l" t="t" r="r" b="b"/>
                <a:pathLst>
                  <a:path w="274" h="2585" extrusionOk="0">
                    <a:moveTo>
                      <a:pt x="1" y="0"/>
                    </a:moveTo>
                    <a:lnTo>
                      <a:pt x="53" y="2585"/>
                    </a:lnTo>
                    <a:lnTo>
                      <a:pt x="274" y="2406"/>
                    </a:lnTo>
                    <a:lnTo>
                      <a:pt x="221" y="11"/>
                    </a:lnTo>
                    <a:cubicBezTo>
                      <a:pt x="148" y="11"/>
                      <a:pt x="7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2"/>
              <p:cNvSpPr/>
              <p:nvPr/>
            </p:nvSpPr>
            <p:spPr>
              <a:xfrm>
                <a:off x="3682030" y="2666587"/>
                <a:ext cx="86648" cy="26691"/>
              </a:xfrm>
              <a:custGeom>
                <a:avLst/>
                <a:gdLst/>
                <a:ahLst/>
                <a:cxnLst/>
                <a:rect l="l" t="t" r="r" b="b"/>
                <a:pathLst>
                  <a:path w="2701" h="832" extrusionOk="0">
                    <a:moveTo>
                      <a:pt x="221" y="1"/>
                    </a:moveTo>
                    <a:lnTo>
                      <a:pt x="1" y="180"/>
                    </a:lnTo>
                    <a:lnTo>
                      <a:pt x="2658" y="831"/>
                    </a:lnTo>
                    <a:cubicBezTo>
                      <a:pt x="2669" y="757"/>
                      <a:pt x="2690" y="684"/>
                      <a:pt x="2701" y="610"/>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2"/>
              <p:cNvSpPr/>
              <p:nvPr/>
            </p:nvSpPr>
            <p:spPr>
              <a:xfrm>
                <a:off x="3677635" y="2660877"/>
                <a:ext cx="11485" cy="11485"/>
              </a:xfrm>
              <a:custGeom>
                <a:avLst/>
                <a:gdLst/>
                <a:ahLst/>
                <a:cxnLst/>
                <a:rect l="l" t="t" r="r" b="b"/>
                <a:pathLst>
                  <a:path w="358" h="358" extrusionOk="0">
                    <a:moveTo>
                      <a:pt x="222" y="0"/>
                    </a:moveTo>
                    <a:lnTo>
                      <a:pt x="1" y="179"/>
                    </a:lnTo>
                    <a:lnTo>
                      <a:pt x="1" y="232"/>
                    </a:lnTo>
                    <a:cubicBezTo>
                      <a:pt x="1" y="284"/>
                      <a:pt x="43" y="326"/>
                      <a:pt x="85" y="347"/>
                    </a:cubicBezTo>
                    <a:lnTo>
                      <a:pt x="138" y="358"/>
                    </a:lnTo>
                    <a:lnTo>
                      <a:pt x="358" y="179"/>
                    </a:lnTo>
                    <a:lnTo>
                      <a:pt x="222" y="148"/>
                    </a:lnTo>
                    <a:lnTo>
                      <a:pt x="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2"/>
              <p:cNvSpPr/>
              <p:nvPr/>
            </p:nvSpPr>
            <p:spPr>
              <a:xfrm>
                <a:off x="2747073" y="2571921"/>
                <a:ext cx="1052994" cy="875335"/>
              </a:xfrm>
              <a:custGeom>
                <a:avLst/>
                <a:gdLst/>
                <a:ahLst/>
                <a:cxnLst/>
                <a:rect l="l" t="t" r="r" b="b"/>
                <a:pathLst>
                  <a:path w="32824" h="27286" extrusionOk="0">
                    <a:moveTo>
                      <a:pt x="27959" y="336"/>
                    </a:moveTo>
                    <a:cubicBezTo>
                      <a:pt x="28466" y="336"/>
                      <a:pt x="28951" y="361"/>
                      <a:pt x="29450" y="388"/>
                    </a:cubicBezTo>
                    <a:cubicBezTo>
                      <a:pt x="29963" y="412"/>
                      <a:pt x="30483" y="439"/>
                      <a:pt x="31042" y="439"/>
                    </a:cubicBezTo>
                    <a:cubicBezTo>
                      <a:pt x="31468" y="439"/>
                      <a:pt x="31916" y="423"/>
                      <a:pt x="32403" y="378"/>
                    </a:cubicBezTo>
                    <a:lnTo>
                      <a:pt x="32403" y="378"/>
                    </a:lnTo>
                    <a:cubicBezTo>
                      <a:pt x="32056" y="1460"/>
                      <a:pt x="31898" y="2374"/>
                      <a:pt x="31751" y="3267"/>
                    </a:cubicBezTo>
                    <a:cubicBezTo>
                      <a:pt x="31551" y="4413"/>
                      <a:pt x="31373" y="5494"/>
                      <a:pt x="30806" y="6871"/>
                    </a:cubicBezTo>
                    <a:cubicBezTo>
                      <a:pt x="30164" y="8226"/>
                      <a:pt x="29671" y="8636"/>
                      <a:pt x="29104" y="9109"/>
                    </a:cubicBezTo>
                    <a:cubicBezTo>
                      <a:pt x="28641" y="9487"/>
                      <a:pt x="28126" y="9928"/>
                      <a:pt x="27465" y="10906"/>
                    </a:cubicBezTo>
                    <a:cubicBezTo>
                      <a:pt x="26687" y="11945"/>
                      <a:pt x="26466" y="12681"/>
                      <a:pt x="26256" y="13395"/>
                    </a:cubicBezTo>
                    <a:cubicBezTo>
                      <a:pt x="26025" y="14163"/>
                      <a:pt x="25815" y="14887"/>
                      <a:pt x="24922" y="15938"/>
                    </a:cubicBezTo>
                    <a:cubicBezTo>
                      <a:pt x="23965" y="16968"/>
                      <a:pt x="23325" y="17136"/>
                      <a:pt x="22569" y="17336"/>
                    </a:cubicBezTo>
                    <a:cubicBezTo>
                      <a:pt x="21938" y="17504"/>
                      <a:pt x="21213" y="17693"/>
                      <a:pt x="20246" y="18460"/>
                    </a:cubicBezTo>
                    <a:cubicBezTo>
                      <a:pt x="19195" y="19227"/>
                      <a:pt x="18849" y="19942"/>
                      <a:pt x="18513" y="20635"/>
                    </a:cubicBezTo>
                    <a:cubicBezTo>
                      <a:pt x="18166" y="21349"/>
                      <a:pt x="17830" y="22032"/>
                      <a:pt x="16706" y="22757"/>
                    </a:cubicBezTo>
                    <a:cubicBezTo>
                      <a:pt x="15916" y="23211"/>
                      <a:pt x="15306" y="23327"/>
                      <a:pt x="14743" y="23327"/>
                    </a:cubicBezTo>
                    <a:cubicBezTo>
                      <a:pt x="14445" y="23327"/>
                      <a:pt x="14160" y="23294"/>
                      <a:pt x="13869" y="23262"/>
                    </a:cubicBezTo>
                    <a:cubicBezTo>
                      <a:pt x="13540" y="23221"/>
                      <a:pt x="13205" y="23179"/>
                      <a:pt x="12839" y="23179"/>
                    </a:cubicBezTo>
                    <a:cubicBezTo>
                      <a:pt x="12340" y="23179"/>
                      <a:pt x="11784" y="23257"/>
                      <a:pt x="11105" y="23524"/>
                    </a:cubicBezTo>
                    <a:cubicBezTo>
                      <a:pt x="9834" y="23955"/>
                      <a:pt x="9372" y="24607"/>
                      <a:pt x="8920" y="25237"/>
                    </a:cubicBezTo>
                    <a:cubicBezTo>
                      <a:pt x="8458" y="25888"/>
                      <a:pt x="8027" y="26487"/>
                      <a:pt x="6713" y="26844"/>
                    </a:cubicBezTo>
                    <a:cubicBezTo>
                      <a:pt x="6370" y="26920"/>
                      <a:pt x="6060" y="26953"/>
                      <a:pt x="5775" y="26953"/>
                    </a:cubicBezTo>
                    <a:cubicBezTo>
                      <a:pt x="4915" y="26953"/>
                      <a:pt x="4274" y="26655"/>
                      <a:pt x="3603" y="26340"/>
                    </a:cubicBezTo>
                    <a:cubicBezTo>
                      <a:pt x="2858" y="25993"/>
                      <a:pt x="2080" y="25636"/>
                      <a:pt x="956" y="25636"/>
                    </a:cubicBezTo>
                    <a:lnTo>
                      <a:pt x="841" y="25636"/>
                    </a:lnTo>
                    <a:cubicBezTo>
                      <a:pt x="1124" y="24480"/>
                      <a:pt x="935" y="23619"/>
                      <a:pt x="757" y="22788"/>
                    </a:cubicBezTo>
                    <a:cubicBezTo>
                      <a:pt x="546" y="21822"/>
                      <a:pt x="346" y="20918"/>
                      <a:pt x="946" y="19647"/>
                    </a:cubicBezTo>
                    <a:cubicBezTo>
                      <a:pt x="1586" y="18439"/>
                      <a:pt x="2270" y="18155"/>
                      <a:pt x="2994" y="17840"/>
                    </a:cubicBezTo>
                    <a:cubicBezTo>
                      <a:pt x="3719" y="17546"/>
                      <a:pt x="4455" y="17231"/>
                      <a:pt x="5148" y="16096"/>
                    </a:cubicBezTo>
                    <a:cubicBezTo>
                      <a:pt x="5863" y="15034"/>
                      <a:pt x="5947" y="14226"/>
                      <a:pt x="6020" y="13437"/>
                    </a:cubicBezTo>
                    <a:cubicBezTo>
                      <a:pt x="6104" y="12608"/>
                      <a:pt x="6188" y="11809"/>
                      <a:pt x="7124" y="10801"/>
                    </a:cubicBezTo>
                    <a:cubicBezTo>
                      <a:pt x="8090" y="9844"/>
                      <a:pt x="8826" y="9676"/>
                      <a:pt x="9603" y="9498"/>
                    </a:cubicBezTo>
                    <a:cubicBezTo>
                      <a:pt x="10349" y="9319"/>
                      <a:pt x="11116" y="9141"/>
                      <a:pt x="12093" y="8279"/>
                    </a:cubicBezTo>
                    <a:cubicBezTo>
                      <a:pt x="13060" y="7502"/>
                      <a:pt x="13407" y="6839"/>
                      <a:pt x="13701" y="6262"/>
                    </a:cubicBezTo>
                    <a:cubicBezTo>
                      <a:pt x="14058" y="5568"/>
                      <a:pt x="14373" y="4969"/>
                      <a:pt x="15581" y="4265"/>
                    </a:cubicBezTo>
                    <a:cubicBezTo>
                      <a:pt x="16811" y="3635"/>
                      <a:pt x="17567" y="3582"/>
                      <a:pt x="18355" y="3530"/>
                    </a:cubicBezTo>
                    <a:cubicBezTo>
                      <a:pt x="19101" y="3477"/>
                      <a:pt x="19879" y="3425"/>
                      <a:pt x="21045" y="2900"/>
                    </a:cubicBezTo>
                    <a:cubicBezTo>
                      <a:pt x="22158" y="2468"/>
                      <a:pt x="22695" y="2048"/>
                      <a:pt x="23167" y="1691"/>
                    </a:cubicBezTo>
                    <a:cubicBezTo>
                      <a:pt x="23755" y="1239"/>
                      <a:pt x="24260" y="850"/>
                      <a:pt x="25721" y="525"/>
                    </a:cubicBezTo>
                    <a:cubicBezTo>
                      <a:pt x="26562" y="381"/>
                      <a:pt x="27280" y="336"/>
                      <a:pt x="27959" y="336"/>
                    </a:cubicBezTo>
                    <a:close/>
                    <a:moveTo>
                      <a:pt x="27975" y="1"/>
                    </a:moveTo>
                    <a:cubicBezTo>
                      <a:pt x="27275" y="1"/>
                      <a:pt x="26533" y="47"/>
                      <a:pt x="25657" y="199"/>
                    </a:cubicBezTo>
                    <a:cubicBezTo>
                      <a:pt x="24113" y="535"/>
                      <a:pt x="23556" y="966"/>
                      <a:pt x="22968" y="1418"/>
                    </a:cubicBezTo>
                    <a:cubicBezTo>
                      <a:pt x="22484" y="1786"/>
                      <a:pt x="21990" y="2174"/>
                      <a:pt x="20919" y="2594"/>
                    </a:cubicBezTo>
                    <a:cubicBezTo>
                      <a:pt x="19795" y="3089"/>
                      <a:pt x="19048" y="3141"/>
                      <a:pt x="18334" y="3194"/>
                    </a:cubicBezTo>
                    <a:cubicBezTo>
                      <a:pt x="17535" y="3246"/>
                      <a:pt x="16716" y="3309"/>
                      <a:pt x="15424" y="3971"/>
                    </a:cubicBezTo>
                    <a:cubicBezTo>
                      <a:pt x="14121" y="4728"/>
                      <a:pt x="13774" y="5400"/>
                      <a:pt x="13407" y="6104"/>
                    </a:cubicBezTo>
                    <a:cubicBezTo>
                      <a:pt x="13112" y="6682"/>
                      <a:pt x="12797" y="7291"/>
                      <a:pt x="11883" y="8027"/>
                    </a:cubicBezTo>
                    <a:cubicBezTo>
                      <a:pt x="10958" y="8825"/>
                      <a:pt x="10265" y="8993"/>
                      <a:pt x="9519" y="9172"/>
                    </a:cubicBezTo>
                    <a:cubicBezTo>
                      <a:pt x="8731" y="9351"/>
                      <a:pt x="7922" y="9540"/>
                      <a:pt x="6882" y="10569"/>
                    </a:cubicBezTo>
                    <a:cubicBezTo>
                      <a:pt x="5863" y="11672"/>
                      <a:pt x="5779" y="12513"/>
                      <a:pt x="5684" y="13406"/>
                    </a:cubicBezTo>
                    <a:cubicBezTo>
                      <a:pt x="5611" y="14152"/>
                      <a:pt x="5537" y="14919"/>
                      <a:pt x="4864" y="15907"/>
                    </a:cubicBezTo>
                    <a:cubicBezTo>
                      <a:pt x="4224" y="16968"/>
                      <a:pt x="3561" y="17241"/>
                      <a:pt x="2868" y="17535"/>
                    </a:cubicBezTo>
                    <a:cubicBezTo>
                      <a:pt x="2122" y="17850"/>
                      <a:pt x="1345" y="18176"/>
                      <a:pt x="652" y="19489"/>
                    </a:cubicBezTo>
                    <a:cubicBezTo>
                      <a:pt x="0" y="20876"/>
                      <a:pt x="220" y="21885"/>
                      <a:pt x="430" y="22862"/>
                    </a:cubicBezTo>
                    <a:cubicBezTo>
                      <a:pt x="609" y="23703"/>
                      <a:pt x="799" y="24586"/>
                      <a:pt x="451" y="25772"/>
                    </a:cubicBezTo>
                    <a:cubicBezTo>
                      <a:pt x="441" y="25825"/>
                      <a:pt x="451" y="25877"/>
                      <a:pt x="483" y="25919"/>
                    </a:cubicBezTo>
                    <a:cubicBezTo>
                      <a:pt x="510" y="25956"/>
                      <a:pt x="554" y="25985"/>
                      <a:pt x="606" y="25985"/>
                    </a:cubicBezTo>
                    <a:cubicBezTo>
                      <a:pt x="614" y="25985"/>
                      <a:pt x="622" y="25984"/>
                      <a:pt x="631" y="25982"/>
                    </a:cubicBezTo>
                    <a:cubicBezTo>
                      <a:pt x="735" y="25976"/>
                      <a:pt x="836" y="25973"/>
                      <a:pt x="934" y="25973"/>
                    </a:cubicBezTo>
                    <a:cubicBezTo>
                      <a:pt x="1998" y="25973"/>
                      <a:pt x="2745" y="26318"/>
                      <a:pt x="3456" y="26645"/>
                    </a:cubicBezTo>
                    <a:cubicBezTo>
                      <a:pt x="4140" y="26960"/>
                      <a:pt x="4833" y="27285"/>
                      <a:pt x="5779" y="27285"/>
                    </a:cubicBezTo>
                    <a:cubicBezTo>
                      <a:pt x="6094" y="27285"/>
                      <a:pt x="6430" y="27254"/>
                      <a:pt x="6798" y="27170"/>
                    </a:cubicBezTo>
                    <a:cubicBezTo>
                      <a:pt x="8226" y="26781"/>
                      <a:pt x="8721" y="26098"/>
                      <a:pt x="9193" y="25436"/>
                    </a:cubicBezTo>
                    <a:cubicBezTo>
                      <a:pt x="9624" y="24817"/>
                      <a:pt x="10045" y="24238"/>
                      <a:pt x="11221" y="23839"/>
                    </a:cubicBezTo>
                    <a:cubicBezTo>
                      <a:pt x="11865" y="23588"/>
                      <a:pt x="12395" y="23515"/>
                      <a:pt x="12873" y="23515"/>
                    </a:cubicBezTo>
                    <a:cubicBezTo>
                      <a:pt x="13213" y="23515"/>
                      <a:pt x="13527" y="23552"/>
                      <a:pt x="13837" y="23587"/>
                    </a:cubicBezTo>
                    <a:cubicBezTo>
                      <a:pt x="14149" y="23624"/>
                      <a:pt x="14455" y="23660"/>
                      <a:pt x="14776" y="23660"/>
                    </a:cubicBezTo>
                    <a:cubicBezTo>
                      <a:pt x="15374" y="23660"/>
                      <a:pt x="16026" y="23533"/>
                      <a:pt x="16874" y="23041"/>
                    </a:cubicBezTo>
                    <a:cubicBezTo>
                      <a:pt x="18093" y="22263"/>
                      <a:pt x="18460" y="21507"/>
                      <a:pt x="18817" y="20782"/>
                    </a:cubicBezTo>
                    <a:cubicBezTo>
                      <a:pt x="19143" y="20099"/>
                      <a:pt x="19459" y="19447"/>
                      <a:pt x="20456" y="18723"/>
                    </a:cubicBezTo>
                    <a:cubicBezTo>
                      <a:pt x="21360" y="17997"/>
                      <a:pt x="22022" y="17829"/>
                      <a:pt x="22653" y="17661"/>
                    </a:cubicBezTo>
                    <a:cubicBezTo>
                      <a:pt x="23419" y="17462"/>
                      <a:pt x="24145" y="17273"/>
                      <a:pt x="25174" y="16159"/>
                    </a:cubicBezTo>
                    <a:cubicBezTo>
                      <a:pt x="26109" y="15045"/>
                      <a:pt x="26351" y="14257"/>
                      <a:pt x="26582" y="13490"/>
                    </a:cubicBezTo>
                    <a:cubicBezTo>
                      <a:pt x="26781" y="12807"/>
                      <a:pt x="26991" y="12093"/>
                      <a:pt x="27738" y="11105"/>
                    </a:cubicBezTo>
                    <a:cubicBezTo>
                      <a:pt x="28378" y="10149"/>
                      <a:pt x="28852" y="9750"/>
                      <a:pt x="29314" y="9361"/>
                    </a:cubicBezTo>
                    <a:cubicBezTo>
                      <a:pt x="29891" y="8888"/>
                      <a:pt x="30438" y="8436"/>
                      <a:pt x="31110" y="7007"/>
                    </a:cubicBezTo>
                    <a:cubicBezTo>
                      <a:pt x="31698" y="5589"/>
                      <a:pt x="31888" y="4486"/>
                      <a:pt x="32077" y="3320"/>
                    </a:cubicBezTo>
                    <a:cubicBezTo>
                      <a:pt x="32245" y="2384"/>
                      <a:pt x="32403" y="1408"/>
                      <a:pt x="32802" y="241"/>
                    </a:cubicBezTo>
                    <a:cubicBezTo>
                      <a:pt x="32823" y="189"/>
                      <a:pt x="32812" y="126"/>
                      <a:pt x="32781" y="84"/>
                    </a:cubicBezTo>
                    <a:cubicBezTo>
                      <a:pt x="32739" y="42"/>
                      <a:pt x="32686" y="21"/>
                      <a:pt x="32634" y="21"/>
                    </a:cubicBezTo>
                    <a:cubicBezTo>
                      <a:pt x="32052" y="85"/>
                      <a:pt x="31525" y="107"/>
                      <a:pt x="31030" y="107"/>
                    </a:cubicBezTo>
                    <a:cubicBezTo>
                      <a:pt x="30479" y="107"/>
                      <a:pt x="29969" y="80"/>
                      <a:pt x="29471" y="52"/>
                    </a:cubicBezTo>
                    <a:cubicBezTo>
                      <a:pt x="28971" y="25"/>
                      <a:pt x="28484" y="1"/>
                      <a:pt x="27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92"/>
            <p:cNvGrpSpPr/>
            <p:nvPr/>
          </p:nvGrpSpPr>
          <p:grpSpPr>
            <a:xfrm>
              <a:off x="902782" y="2270699"/>
              <a:ext cx="1773516" cy="1244476"/>
              <a:chOff x="1030114" y="2391922"/>
              <a:chExt cx="1645191" cy="1154430"/>
            </a:xfrm>
          </p:grpSpPr>
          <p:sp>
            <p:nvSpPr>
              <p:cNvPr id="3774" name="Google Shape;3774;p92"/>
              <p:cNvSpPr/>
              <p:nvPr/>
            </p:nvSpPr>
            <p:spPr>
              <a:xfrm>
                <a:off x="1080351" y="2441453"/>
                <a:ext cx="1502948" cy="1020978"/>
              </a:xfrm>
              <a:custGeom>
                <a:avLst/>
                <a:gdLst/>
                <a:ahLst/>
                <a:cxnLst/>
                <a:rect l="l" t="t" r="r" b="b"/>
                <a:pathLst>
                  <a:path w="46850" h="31826" extrusionOk="0">
                    <a:moveTo>
                      <a:pt x="1492" y="0"/>
                    </a:moveTo>
                    <a:cubicBezTo>
                      <a:pt x="672" y="0"/>
                      <a:pt x="0" y="673"/>
                      <a:pt x="0" y="1492"/>
                    </a:cubicBezTo>
                    <a:lnTo>
                      <a:pt x="0" y="30323"/>
                    </a:lnTo>
                    <a:cubicBezTo>
                      <a:pt x="0" y="31100"/>
                      <a:pt x="588" y="31741"/>
                      <a:pt x="1345" y="31815"/>
                    </a:cubicBezTo>
                    <a:cubicBezTo>
                      <a:pt x="1387" y="31815"/>
                      <a:pt x="1450" y="31826"/>
                      <a:pt x="1492" y="31826"/>
                    </a:cubicBezTo>
                    <a:lnTo>
                      <a:pt x="1912" y="31826"/>
                    </a:lnTo>
                    <a:cubicBezTo>
                      <a:pt x="1881" y="31678"/>
                      <a:pt x="1870" y="31531"/>
                      <a:pt x="1870" y="31384"/>
                    </a:cubicBezTo>
                    <a:lnTo>
                      <a:pt x="1870" y="3972"/>
                    </a:lnTo>
                    <a:cubicBezTo>
                      <a:pt x="1870" y="2375"/>
                      <a:pt x="3173" y="1083"/>
                      <a:pt x="4770" y="1083"/>
                    </a:cubicBezTo>
                    <a:lnTo>
                      <a:pt x="45935" y="1083"/>
                    </a:lnTo>
                    <a:cubicBezTo>
                      <a:pt x="46440" y="1083"/>
                      <a:pt x="46850" y="841"/>
                      <a:pt x="46850" y="547"/>
                    </a:cubicBezTo>
                    <a:cubicBezTo>
                      <a:pt x="46850" y="242"/>
                      <a:pt x="46440" y="0"/>
                      <a:pt x="45935" y="0"/>
                    </a:cubicBezTo>
                    <a:close/>
                  </a:path>
                </a:pathLst>
              </a:custGeom>
              <a:solidFill>
                <a:srgbClr val="7753C7">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2"/>
              <p:cNvSpPr/>
              <p:nvPr/>
            </p:nvSpPr>
            <p:spPr>
              <a:xfrm>
                <a:off x="1035536" y="2397312"/>
                <a:ext cx="1634380" cy="1143331"/>
              </a:xfrm>
              <a:custGeom>
                <a:avLst/>
                <a:gdLst/>
                <a:ahLst/>
                <a:cxnLst/>
                <a:rect l="l" t="t" r="r" b="b"/>
                <a:pathLst>
                  <a:path w="50947" h="35640" extrusionOk="0">
                    <a:moveTo>
                      <a:pt x="2889" y="0"/>
                    </a:moveTo>
                    <a:cubicBezTo>
                      <a:pt x="1303" y="0"/>
                      <a:pt x="0" y="1303"/>
                      <a:pt x="0" y="2900"/>
                    </a:cubicBezTo>
                    <a:lnTo>
                      <a:pt x="0" y="30302"/>
                    </a:lnTo>
                    <a:cubicBezTo>
                      <a:pt x="0" y="31846"/>
                      <a:pt x="1208" y="33117"/>
                      <a:pt x="2742" y="33191"/>
                    </a:cubicBezTo>
                    <a:cubicBezTo>
                      <a:pt x="1985" y="33117"/>
                      <a:pt x="1397" y="32476"/>
                      <a:pt x="1397" y="31699"/>
                    </a:cubicBezTo>
                    <a:lnTo>
                      <a:pt x="1397" y="2868"/>
                    </a:lnTo>
                    <a:cubicBezTo>
                      <a:pt x="1397" y="2049"/>
                      <a:pt x="2069" y="1376"/>
                      <a:pt x="2889" y="1376"/>
                    </a:cubicBezTo>
                    <a:lnTo>
                      <a:pt x="47332" y="1376"/>
                    </a:lnTo>
                    <a:cubicBezTo>
                      <a:pt x="47837" y="1376"/>
                      <a:pt x="48247" y="1618"/>
                      <a:pt x="48247" y="1923"/>
                    </a:cubicBezTo>
                    <a:cubicBezTo>
                      <a:pt x="48247" y="2217"/>
                      <a:pt x="47837" y="2459"/>
                      <a:pt x="47332" y="2459"/>
                    </a:cubicBezTo>
                    <a:lnTo>
                      <a:pt x="6167" y="2459"/>
                    </a:lnTo>
                    <a:cubicBezTo>
                      <a:pt x="4570" y="2459"/>
                      <a:pt x="3267" y="3751"/>
                      <a:pt x="3267" y="5348"/>
                    </a:cubicBezTo>
                    <a:lnTo>
                      <a:pt x="3267" y="32760"/>
                    </a:lnTo>
                    <a:cubicBezTo>
                      <a:pt x="3267" y="32907"/>
                      <a:pt x="3278" y="33054"/>
                      <a:pt x="3309" y="33202"/>
                    </a:cubicBezTo>
                    <a:cubicBezTo>
                      <a:pt x="3509" y="34535"/>
                      <a:pt x="4633" y="35576"/>
                      <a:pt x="6010" y="35639"/>
                    </a:cubicBezTo>
                    <a:cubicBezTo>
                      <a:pt x="5253" y="35565"/>
                      <a:pt x="4665" y="34935"/>
                      <a:pt x="4665" y="34157"/>
                    </a:cubicBezTo>
                    <a:lnTo>
                      <a:pt x="4665" y="5327"/>
                    </a:lnTo>
                    <a:cubicBezTo>
                      <a:pt x="4665" y="4507"/>
                      <a:pt x="5337" y="3825"/>
                      <a:pt x="6167" y="3825"/>
                    </a:cubicBezTo>
                    <a:lnTo>
                      <a:pt x="47700" y="3825"/>
                    </a:lnTo>
                    <a:cubicBezTo>
                      <a:pt x="48593" y="3825"/>
                      <a:pt x="49403" y="3615"/>
                      <a:pt x="49991" y="3267"/>
                    </a:cubicBezTo>
                    <a:cubicBezTo>
                      <a:pt x="50579" y="2931"/>
                      <a:pt x="50947" y="2448"/>
                      <a:pt x="50947" y="1923"/>
                    </a:cubicBezTo>
                    <a:cubicBezTo>
                      <a:pt x="50947" y="862"/>
                      <a:pt x="49497" y="0"/>
                      <a:pt x="47700" y="0"/>
                    </a:cubicBezTo>
                    <a:close/>
                  </a:path>
                </a:pathLst>
              </a:custGeom>
              <a:solidFill>
                <a:srgbClr val="EBE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2"/>
              <p:cNvSpPr/>
              <p:nvPr/>
            </p:nvSpPr>
            <p:spPr>
              <a:xfrm>
                <a:off x="1185186" y="2458968"/>
                <a:ext cx="1484727" cy="1081994"/>
              </a:xfrm>
              <a:custGeom>
                <a:avLst/>
                <a:gdLst/>
                <a:ahLst/>
                <a:cxnLst/>
                <a:rect l="l" t="t" r="r" b="b"/>
                <a:pathLst>
                  <a:path w="46282" h="33728" extrusionOk="0">
                    <a:moveTo>
                      <a:pt x="46282" y="1"/>
                    </a:moveTo>
                    <a:cubicBezTo>
                      <a:pt x="46282" y="526"/>
                      <a:pt x="45914" y="1009"/>
                      <a:pt x="45326" y="1345"/>
                    </a:cubicBezTo>
                    <a:cubicBezTo>
                      <a:pt x="44738" y="1693"/>
                      <a:pt x="43928" y="1903"/>
                      <a:pt x="43035" y="1903"/>
                    </a:cubicBezTo>
                    <a:lnTo>
                      <a:pt x="1502" y="1903"/>
                    </a:lnTo>
                    <a:cubicBezTo>
                      <a:pt x="672" y="1903"/>
                      <a:pt x="0" y="2585"/>
                      <a:pt x="0" y="3405"/>
                    </a:cubicBezTo>
                    <a:lnTo>
                      <a:pt x="0" y="32235"/>
                    </a:lnTo>
                    <a:cubicBezTo>
                      <a:pt x="0" y="33013"/>
                      <a:pt x="588" y="33643"/>
                      <a:pt x="1345" y="33717"/>
                    </a:cubicBezTo>
                    <a:cubicBezTo>
                      <a:pt x="1397" y="33727"/>
                      <a:pt x="1450" y="33727"/>
                      <a:pt x="1502" y="33727"/>
                    </a:cubicBezTo>
                    <a:lnTo>
                      <a:pt x="43035" y="33727"/>
                    </a:lnTo>
                    <a:cubicBezTo>
                      <a:pt x="44832" y="33727"/>
                      <a:pt x="46282" y="32877"/>
                      <a:pt x="46282" y="31815"/>
                    </a:cubicBezTo>
                    <a:lnTo>
                      <a:pt x="462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2"/>
              <p:cNvSpPr/>
              <p:nvPr/>
            </p:nvSpPr>
            <p:spPr>
              <a:xfrm>
                <a:off x="1227948" y="2453579"/>
                <a:ext cx="1447353" cy="1092773"/>
              </a:xfrm>
              <a:custGeom>
                <a:avLst/>
                <a:gdLst/>
                <a:ahLst/>
                <a:cxnLst/>
                <a:rect l="l" t="t" r="r" b="b"/>
                <a:pathLst>
                  <a:path w="45117" h="34064" extrusionOk="0">
                    <a:moveTo>
                      <a:pt x="44949" y="0"/>
                    </a:moveTo>
                    <a:cubicBezTo>
                      <a:pt x="44855" y="0"/>
                      <a:pt x="44781" y="74"/>
                      <a:pt x="44781" y="169"/>
                    </a:cubicBezTo>
                    <a:lnTo>
                      <a:pt x="44781" y="31983"/>
                    </a:lnTo>
                    <a:cubicBezTo>
                      <a:pt x="44781" y="32950"/>
                      <a:pt x="43394" y="33727"/>
                      <a:pt x="41702" y="33727"/>
                    </a:cubicBezTo>
                    <a:lnTo>
                      <a:pt x="169" y="33727"/>
                    </a:lnTo>
                    <a:cubicBezTo>
                      <a:pt x="75" y="33727"/>
                      <a:pt x="1" y="33801"/>
                      <a:pt x="1" y="33895"/>
                    </a:cubicBezTo>
                    <a:cubicBezTo>
                      <a:pt x="1" y="33990"/>
                      <a:pt x="75" y="34063"/>
                      <a:pt x="169" y="34063"/>
                    </a:cubicBezTo>
                    <a:lnTo>
                      <a:pt x="41702" y="34063"/>
                    </a:lnTo>
                    <a:cubicBezTo>
                      <a:pt x="43615" y="34063"/>
                      <a:pt x="45117" y="33150"/>
                      <a:pt x="45117" y="31983"/>
                    </a:cubicBezTo>
                    <a:lnTo>
                      <a:pt x="45117" y="169"/>
                    </a:lnTo>
                    <a:cubicBezTo>
                      <a:pt x="45117" y="74"/>
                      <a:pt x="45044" y="0"/>
                      <a:pt x="44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2"/>
              <p:cNvSpPr/>
              <p:nvPr/>
            </p:nvSpPr>
            <p:spPr>
              <a:xfrm>
                <a:off x="1030114" y="2391922"/>
                <a:ext cx="1645191" cy="1154110"/>
              </a:xfrm>
              <a:custGeom>
                <a:avLst/>
                <a:gdLst/>
                <a:ahLst/>
                <a:cxnLst/>
                <a:rect l="l" t="t" r="r" b="b"/>
                <a:pathLst>
                  <a:path w="51284" h="35976" extrusionOk="0">
                    <a:moveTo>
                      <a:pt x="3058" y="0"/>
                    </a:moveTo>
                    <a:cubicBezTo>
                      <a:pt x="1377" y="0"/>
                      <a:pt x="1" y="1376"/>
                      <a:pt x="1" y="3068"/>
                    </a:cubicBezTo>
                    <a:lnTo>
                      <a:pt x="1" y="30470"/>
                    </a:lnTo>
                    <a:cubicBezTo>
                      <a:pt x="1" y="32109"/>
                      <a:pt x="1272" y="33443"/>
                      <a:pt x="2901" y="33527"/>
                    </a:cubicBezTo>
                    <a:cubicBezTo>
                      <a:pt x="2995" y="33527"/>
                      <a:pt x="3069" y="33454"/>
                      <a:pt x="3079" y="33370"/>
                    </a:cubicBezTo>
                    <a:cubicBezTo>
                      <a:pt x="3079" y="33275"/>
                      <a:pt x="3006" y="33191"/>
                      <a:pt x="2911" y="33191"/>
                    </a:cubicBezTo>
                    <a:cubicBezTo>
                      <a:pt x="1472" y="33117"/>
                      <a:pt x="337" y="31930"/>
                      <a:pt x="337" y="30470"/>
                    </a:cubicBezTo>
                    <a:lnTo>
                      <a:pt x="337" y="3068"/>
                    </a:lnTo>
                    <a:cubicBezTo>
                      <a:pt x="337" y="1565"/>
                      <a:pt x="1556" y="336"/>
                      <a:pt x="3058" y="336"/>
                    </a:cubicBezTo>
                    <a:lnTo>
                      <a:pt x="47869" y="336"/>
                    </a:lnTo>
                    <a:cubicBezTo>
                      <a:pt x="49561" y="336"/>
                      <a:pt x="50948" y="1124"/>
                      <a:pt x="50948" y="2091"/>
                    </a:cubicBezTo>
                    <a:cubicBezTo>
                      <a:pt x="50948" y="2543"/>
                      <a:pt x="50643" y="2963"/>
                      <a:pt x="50076" y="3299"/>
                    </a:cubicBezTo>
                    <a:cubicBezTo>
                      <a:pt x="49488" y="3635"/>
                      <a:pt x="48699" y="3835"/>
                      <a:pt x="47869" y="3835"/>
                    </a:cubicBezTo>
                    <a:lnTo>
                      <a:pt x="6336" y="3835"/>
                    </a:lnTo>
                    <a:cubicBezTo>
                      <a:pt x="5411" y="3835"/>
                      <a:pt x="4666" y="4581"/>
                      <a:pt x="4666" y="5495"/>
                    </a:cubicBezTo>
                    <a:lnTo>
                      <a:pt x="4666" y="34325"/>
                    </a:lnTo>
                    <a:cubicBezTo>
                      <a:pt x="4666" y="35177"/>
                      <a:pt x="5317" y="35891"/>
                      <a:pt x="6168" y="35975"/>
                    </a:cubicBezTo>
                    <a:lnTo>
                      <a:pt x="6179" y="35975"/>
                    </a:lnTo>
                    <a:cubicBezTo>
                      <a:pt x="6263" y="35975"/>
                      <a:pt x="6336" y="35912"/>
                      <a:pt x="6347" y="35828"/>
                    </a:cubicBezTo>
                    <a:cubicBezTo>
                      <a:pt x="6357" y="35733"/>
                      <a:pt x="6284" y="35649"/>
                      <a:pt x="6200" y="35639"/>
                    </a:cubicBezTo>
                    <a:cubicBezTo>
                      <a:pt x="5517" y="35576"/>
                      <a:pt x="5002" y="35009"/>
                      <a:pt x="5002" y="34325"/>
                    </a:cubicBezTo>
                    <a:lnTo>
                      <a:pt x="5002" y="5495"/>
                    </a:lnTo>
                    <a:cubicBezTo>
                      <a:pt x="5002" y="4759"/>
                      <a:pt x="5601" y="4161"/>
                      <a:pt x="6336" y="4161"/>
                    </a:cubicBezTo>
                    <a:lnTo>
                      <a:pt x="47869" y="4161"/>
                    </a:lnTo>
                    <a:cubicBezTo>
                      <a:pt x="48762" y="4161"/>
                      <a:pt x="49614" y="3961"/>
                      <a:pt x="50254" y="3582"/>
                    </a:cubicBezTo>
                    <a:cubicBezTo>
                      <a:pt x="50916" y="3194"/>
                      <a:pt x="51284" y="2658"/>
                      <a:pt x="51284" y="2091"/>
                    </a:cubicBezTo>
                    <a:cubicBezTo>
                      <a:pt x="51284" y="935"/>
                      <a:pt x="49750" y="0"/>
                      <a:pt x="47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2"/>
              <p:cNvSpPr/>
              <p:nvPr/>
            </p:nvSpPr>
            <p:spPr>
              <a:xfrm>
                <a:off x="1074929" y="2436064"/>
                <a:ext cx="1513759" cy="1110289"/>
              </a:xfrm>
              <a:custGeom>
                <a:avLst/>
                <a:gdLst/>
                <a:ahLst/>
                <a:cxnLst/>
                <a:rect l="l" t="t" r="r" b="b"/>
                <a:pathLst>
                  <a:path w="47187" h="34610" extrusionOk="0">
                    <a:moveTo>
                      <a:pt x="46104" y="336"/>
                    </a:moveTo>
                    <a:cubicBezTo>
                      <a:pt x="46525" y="336"/>
                      <a:pt x="46851" y="536"/>
                      <a:pt x="46851" y="715"/>
                    </a:cubicBezTo>
                    <a:cubicBezTo>
                      <a:pt x="46851" y="883"/>
                      <a:pt x="46546" y="1083"/>
                      <a:pt x="46104" y="1083"/>
                    </a:cubicBezTo>
                    <a:lnTo>
                      <a:pt x="4939" y="1083"/>
                    </a:lnTo>
                    <a:cubicBezTo>
                      <a:pt x="3248" y="1083"/>
                      <a:pt x="1882" y="2459"/>
                      <a:pt x="1882" y="4140"/>
                    </a:cubicBezTo>
                    <a:lnTo>
                      <a:pt x="1882" y="31552"/>
                    </a:lnTo>
                    <a:cubicBezTo>
                      <a:pt x="1882" y="31646"/>
                      <a:pt x="1882" y="31730"/>
                      <a:pt x="1892" y="31825"/>
                    </a:cubicBezTo>
                    <a:lnTo>
                      <a:pt x="1661" y="31825"/>
                    </a:lnTo>
                    <a:cubicBezTo>
                      <a:pt x="1619" y="31825"/>
                      <a:pt x="1577" y="31815"/>
                      <a:pt x="1525" y="31815"/>
                    </a:cubicBezTo>
                    <a:cubicBezTo>
                      <a:pt x="852" y="31741"/>
                      <a:pt x="337" y="31174"/>
                      <a:pt x="337" y="30491"/>
                    </a:cubicBezTo>
                    <a:lnTo>
                      <a:pt x="337" y="1660"/>
                    </a:lnTo>
                    <a:cubicBezTo>
                      <a:pt x="337" y="936"/>
                      <a:pt x="936" y="336"/>
                      <a:pt x="1661" y="336"/>
                    </a:cubicBezTo>
                    <a:close/>
                    <a:moveTo>
                      <a:pt x="1661" y="0"/>
                    </a:moveTo>
                    <a:cubicBezTo>
                      <a:pt x="747" y="0"/>
                      <a:pt x="1" y="746"/>
                      <a:pt x="1" y="1660"/>
                    </a:cubicBezTo>
                    <a:lnTo>
                      <a:pt x="1" y="30491"/>
                    </a:lnTo>
                    <a:cubicBezTo>
                      <a:pt x="1" y="31352"/>
                      <a:pt x="642" y="32067"/>
                      <a:pt x="1493" y="32151"/>
                    </a:cubicBezTo>
                    <a:cubicBezTo>
                      <a:pt x="1546" y="32151"/>
                      <a:pt x="1609" y="32162"/>
                      <a:pt x="1661" y="32162"/>
                    </a:cubicBezTo>
                    <a:lnTo>
                      <a:pt x="1934" y="32162"/>
                    </a:lnTo>
                    <a:cubicBezTo>
                      <a:pt x="2207" y="33507"/>
                      <a:pt x="3374" y="34525"/>
                      <a:pt x="4761" y="34599"/>
                    </a:cubicBezTo>
                    <a:cubicBezTo>
                      <a:pt x="4824" y="34609"/>
                      <a:pt x="4876" y="34609"/>
                      <a:pt x="4939" y="34609"/>
                    </a:cubicBezTo>
                    <a:cubicBezTo>
                      <a:pt x="5034" y="34609"/>
                      <a:pt x="5107" y="34536"/>
                      <a:pt x="5107" y="34441"/>
                    </a:cubicBezTo>
                    <a:cubicBezTo>
                      <a:pt x="5107" y="34347"/>
                      <a:pt x="5034" y="34273"/>
                      <a:pt x="4939" y="34273"/>
                    </a:cubicBezTo>
                    <a:lnTo>
                      <a:pt x="4813" y="34273"/>
                    </a:lnTo>
                    <a:cubicBezTo>
                      <a:pt x="4813" y="34263"/>
                      <a:pt x="4803" y="34263"/>
                      <a:pt x="4792" y="34263"/>
                    </a:cubicBezTo>
                    <a:cubicBezTo>
                      <a:pt x="3510" y="34200"/>
                      <a:pt x="2438" y="33233"/>
                      <a:pt x="2249" y="31973"/>
                    </a:cubicBezTo>
                    <a:cubicBezTo>
                      <a:pt x="2249" y="31962"/>
                      <a:pt x="2249" y="31962"/>
                      <a:pt x="2239" y="31962"/>
                    </a:cubicBezTo>
                    <a:cubicBezTo>
                      <a:pt x="2218" y="31836"/>
                      <a:pt x="2207" y="31699"/>
                      <a:pt x="2207" y="31552"/>
                    </a:cubicBezTo>
                    <a:lnTo>
                      <a:pt x="2207" y="4140"/>
                    </a:lnTo>
                    <a:cubicBezTo>
                      <a:pt x="2207" y="2638"/>
                      <a:pt x="3437" y="1419"/>
                      <a:pt x="4939" y="1419"/>
                    </a:cubicBezTo>
                    <a:lnTo>
                      <a:pt x="46104" y="1419"/>
                    </a:lnTo>
                    <a:cubicBezTo>
                      <a:pt x="46704" y="1419"/>
                      <a:pt x="47187" y="1104"/>
                      <a:pt x="47187" y="715"/>
                    </a:cubicBezTo>
                    <a:cubicBezTo>
                      <a:pt x="47187" y="315"/>
                      <a:pt x="46704" y="0"/>
                      <a:pt x="46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2"/>
              <p:cNvSpPr/>
              <p:nvPr/>
            </p:nvSpPr>
            <p:spPr>
              <a:xfrm>
                <a:off x="1349305" y="2745824"/>
                <a:ext cx="246439" cy="508308"/>
              </a:xfrm>
              <a:custGeom>
                <a:avLst/>
                <a:gdLst/>
                <a:ahLst/>
                <a:cxnLst/>
                <a:rect l="l" t="t" r="r" b="b"/>
                <a:pathLst>
                  <a:path w="7682" h="15845" extrusionOk="0">
                    <a:moveTo>
                      <a:pt x="3752" y="4318"/>
                    </a:moveTo>
                    <a:lnTo>
                      <a:pt x="3468" y="6661"/>
                    </a:lnTo>
                    <a:cubicBezTo>
                      <a:pt x="2491" y="6283"/>
                      <a:pt x="2239" y="6020"/>
                      <a:pt x="2239" y="5474"/>
                    </a:cubicBezTo>
                    <a:cubicBezTo>
                      <a:pt x="2239" y="4801"/>
                      <a:pt x="2722" y="4360"/>
                      <a:pt x="3752" y="4318"/>
                    </a:cubicBezTo>
                    <a:close/>
                    <a:moveTo>
                      <a:pt x="4392" y="9288"/>
                    </a:moveTo>
                    <a:cubicBezTo>
                      <a:pt x="5202" y="9613"/>
                      <a:pt x="5443" y="9929"/>
                      <a:pt x="5443" y="10454"/>
                    </a:cubicBezTo>
                    <a:cubicBezTo>
                      <a:pt x="5443" y="11231"/>
                      <a:pt x="5023" y="11768"/>
                      <a:pt x="4077" y="11862"/>
                    </a:cubicBezTo>
                    <a:lnTo>
                      <a:pt x="4392" y="9288"/>
                    </a:lnTo>
                    <a:close/>
                    <a:moveTo>
                      <a:pt x="4308" y="0"/>
                    </a:moveTo>
                    <a:lnTo>
                      <a:pt x="4004" y="2322"/>
                    </a:lnTo>
                    <a:lnTo>
                      <a:pt x="3794" y="2322"/>
                    </a:lnTo>
                    <a:cubicBezTo>
                      <a:pt x="1534" y="2322"/>
                      <a:pt x="0" y="3320"/>
                      <a:pt x="0" y="5632"/>
                    </a:cubicBezTo>
                    <a:cubicBezTo>
                      <a:pt x="0" y="7344"/>
                      <a:pt x="873" y="8227"/>
                      <a:pt x="3184" y="8920"/>
                    </a:cubicBezTo>
                    <a:lnTo>
                      <a:pt x="2806" y="11852"/>
                    </a:lnTo>
                    <a:cubicBezTo>
                      <a:pt x="1681" y="11778"/>
                      <a:pt x="348" y="11600"/>
                      <a:pt x="348" y="11600"/>
                    </a:cubicBezTo>
                    <a:lnTo>
                      <a:pt x="126" y="13354"/>
                    </a:lnTo>
                    <a:cubicBezTo>
                      <a:pt x="126" y="13354"/>
                      <a:pt x="1324" y="13638"/>
                      <a:pt x="2554" y="13774"/>
                    </a:cubicBezTo>
                    <a:lnTo>
                      <a:pt x="2323" y="15728"/>
                    </a:lnTo>
                    <a:cubicBezTo>
                      <a:pt x="2323" y="15791"/>
                      <a:pt x="3573" y="15844"/>
                      <a:pt x="3573" y="15844"/>
                    </a:cubicBezTo>
                    <a:lnTo>
                      <a:pt x="3825" y="13858"/>
                    </a:lnTo>
                    <a:lnTo>
                      <a:pt x="3836" y="13858"/>
                    </a:lnTo>
                    <a:cubicBezTo>
                      <a:pt x="6031" y="13858"/>
                      <a:pt x="7681" y="12723"/>
                      <a:pt x="7681" y="10297"/>
                    </a:cubicBezTo>
                    <a:cubicBezTo>
                      <a:pt x="7681" y="8479"/>
                      <a:pt x="6977" y="7806"/>
                      <a:pt x="4665" y="7061"/>
                    </a:cubicBezTo>
                    <a:lnTo>
                      <a:pt x="5002" y="4350"/>
                    </a:lnTo>
                    <a:cubicBezTo>
                      <a:pt x="6052" y="4413"/>
                      <a:pt x="7282" y="4549"/>
                      <a:pt x="7282" y="4549"/>
                    </a:cubicBezTo>
                    <a:lnTo>
                      <a:pt x="7460" y="2763"/>
                    </a:lnTo>
                    <a:cubicBezTo>
                      <a:pt x="7460" y="2763"/>
                      <a:pt x="6399" y="2543"/>
                      <a:pt x="5254" y="2427"/>
                    </a:cubicBezTo>
                    <a:lnTo>
                      <a:pt x="5559" y="0"/>
                    </a:lnTo>
                    <a:close/>
                  </a:path>
                </a:pathLst>
              </a:custGeom>
              <a:solidFill>
                <a:srgbClr val="7753C7">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2"/>
              <p:cNvSpPr/>
              <p:nvPr/>
            </p:nvSpPr>
            <p:spPr>
              <a:xfrm>
                <a:off x="1345616" y="2742103"/>
                <a:ext cx="253817" cy="515718"/>
              </a:xfrm>
              <a:custGeom>
                <a:avLst/>
                <a:gdLst/>
                <a:ahLst/>
                <a:cxnLst/>
                <a:rect l="l" t="t" r="r" b="b"/>
                <a:pathLst>
                  <a:path w="7912" h="16076" extrusionOk="0">
                    <a:moveTo>
                      <a:pt x="3741" y="4550"/>
                    </a:moveTo>
                    <a:lnTo>
                      <a:pt x="3488" y="6619"/>
                    </a:lnTo>
                    <a:cubicBezTo>
                      <a:pt x="2616" y="6262"/>
                      <a:pt x="2469" y="6021"/>
                      <a:pt x="2469" y="5590"/>
                    </a:cubicBezTo>
                    <a:cubicBezTo>
                      <a:pt x="2469" y="4833"/>
                      <a:pt x="3131" y="4602"/>
                      <a:pt x="3741" y="4550"/>
                    </a:cubicBezTo>
                    <a:close/>
                    <a:moveTo>
                      <a:pt x="3867" y="4319"/>
                    </a:moveTo>
                    <a:cubicBezTo>
                      <a:pt x="2448" y="4392"/>
                      <a:pt x="2238" y="5148"/>
                      <a:pt x="2238" y="5590"/>
                    </a:cubicBezTo>
                    <a:cubicBezTo>
                      <a:pt x="2238" y="6199"/>
                      <a:pt x="2543" y="6504"/>
                      <a:pt x="3541" y="6883"/>
                    </a:cubicBezTo>
                    <a:lnTo>
                      <a:pt x="3583" y="6883"/>
                    </a:lnTo>
                    <a:cubicBezTo>
                      <a:pt x="3604" y="6883"/>
                      <a:pt x="3625" y="6883"/>
                      <a:pt x="3646" y="6872"/>
                    </a:cubicBezTo>
                    <a:cubicBezTo>
                      <a:pt x="3667" y="6851"/>
                      <a:pt x="3688" y="6819"/>
                      <a:pt x="3699" y="6788"/>
                    </a:cubicBezTo>
                    <a:lnTo>
                      <a:pt x="3982" y="4445"/>
                    </a:lnTo>
                    <a:cubicBezTo>
                      <a:pt x="3982" y="4413"/>
                      <a:pt x="3972" y="4382"/>
                      <a:pt x="3951" y="4350"/>
                    </a:cubicBezTo>
                    <a:cubicBezTo>
                      <a:pt x="3930" y="4329"/>
                      <a:pt x="3898" y="4319"/>
                      <a:pt x="3867" y="4319"/>
                    </a:cubicBezTo>
                    <a:close/>
                    <a:moveTo>
                      <a:pt x="4602" y="9561"/>
                    </a:moveTo>
                    <a:cubicBezTo>
                      <a:pt x="5306" y="9866"/>
                      <a:pt x="5443" y="10161"/>
                      <a:pt x="5443" y="10570"/>
                    </a:cubicBezTo>
                    <a:cubicBezTo>
                      <a:pt x="5443" y="11284"/>
                      <a:pt x="5054" y="11726"/>
                      <a:pt x="4318" y="11852"/>
                    </a:cubicBezTo>
                    <a:lnTo>
                      <a:pt x="4602" y="9561"/>
                    </a:lnTo>
                    <a:close/>
                    <a:moveTo>
                      <a:pt x="4510" y="9292"/>
                    </a:moveTo>
                    <a:cubicBezTo>
                      <a:pt x="4491" y="9292"/>
                      <a:pt x="4473" y="9297"/>
                      <a:pt x="4455" y="9309"/>
                    </a:cubicBezTo>
                    <a:cubicBezTo>
                      <a:pt x="4423" y="9330"/>
                      <a:pt x="4402" y="9351"/>
                      <a:pt x="4402" y="9393"/>
                    </a:cubicBezTo>
                    <a:lnTo>
                      <a:pt x="4077" y="11968"/>
                    </a:lnTo>
                    <a:cubicBezTo>
                      <a:pt x="4077" y="11999"/>
                      <a:pt x="4087" y="12041"/>
                      <a:pt x="4108" y="12062"/>
                    </a:cubicBezTo>
                    <a:cubicBezTo>
                      <a:pt x="4129" y="12083"/>
                      <a:pt x="4161" y="12094"/>
                      <a:pt x="4192" y="12094"/>
                    </a:cubicBezTo>
                    <a:lnTo>
                      <a:pt x="4203" y="12094"/>
                    </a:lnTo>
                    <a:cubicBezTo>
                      <a:pt x="5148" y="11989"/>
                      <a:pt x="5663" y="11453"/>
                      <a:pt x="5663" y="10570"/>
                    </a:cubicBezTo>
                    <a:cubicBezTo>
                      <a:pt x="5663" y="9961"/>
                      <a:pt x="5369" y="9624"/>
                      <a:pt x="4549" y="9299"/>
                    </a:cubicBezTo>
                    <a:cubicBezTo>
                      <a:pt x="4536" y="9295"/>
                      <a:pt x="4523" y="9292"/>
                      <a:pt x="4510" y="9292"/>
                    </a:cubicBezTo>
                    <a:close/>
                    <a:moveTo>
                      <a:pt x="5548" y="221"/>
                    </a:moveTo>
                    <a:lnTo>
                      <a:pt x="5264" y="2533"/>
                    </a:lnTo>
                    <a:cubicBezTo>
                      <a:pt x="5254" y="2554"/>
                      <a:pt x="5264" y="2585"/>
                      <a:pt x="5285" y="2606"/>
                    </a:cubicBezTo>
                    <a:cubicBezTo>
                      <a:pt x="5306" y="2638"/>
                      <a:pt x="5327" y="2648"/>
                      <a:pt x="5359" y="2648"/>
                    </a:cubicBezTo>
                    <a:cubicBezTo>
                      <a:pt x="6283" y="2753"/>
                      <a:pt x="7166" y="2911"/>
                      <a:pt x="7460" y="2963"/>
                    </a:cubicBezTo>
                    <a:lnTo>
                      <a:pt x="7292" y="4539"/>
                    </a:lnTo>
                    <a:cubicBezTo>
                      <a:pt x="6966" y="4508"/>
                      <a:pt x="5978" y="4403"/>
                      <a:pt x="5127" y="4350"/>
                    </a:cubicBezTo>
                    <a:cubicBezTo>
                      <a:pt x="5064" y="4350"/>
                      <a:pt x="5011" y="4392"/>
                      <a:pt x="5011" y="4455"/>
                    </a:cubicBezTo>
                    <a:lnTo>
                      <a:pt x="4665" y="7166"/>
                    </a:lnTo>
                    <a:cubicBezTo>
                      <a:pt x="4665" y="7219"/>
                      <a:pt x="4696" y="7271"/>
                      <a:pt x="4749" y="7282"/>
                    </a:cubicBezTo>
                    <a:cubicBezTo>
                      <a:pt x="7061" y="8027"/>
                      <a:pt x="7691" y="8700"/>
                      <a:pt x="7691" y="10413"/>
                    </a:cubicBezTo>
                    <a:cubicBezTo>
                      <a:pt x="7691" y="12577"/>
                      <a:pt x="6293" y="13859"/>
                      <a:pt x="3951" y="13859"/>
                    </a:cubicBezTo>
                    <a:lnTo>
                      <a:pt x="3940" y="13859"/>
                    </a:lnTo>
                    <a:cubicBezTo>
                      <a:pt x="3877" y="13859"/>
                      <a:pt x="3835" y="13901"/>
                      <a:pt x="3825" y="13964"/>
                    </a:cubicBezTo>
                    <a:lnTo>
                      <a:pt x="3583" y="15844"/>
                    </a:lnTo>
                    <a:cubicBezTo>
                      <a:pt x="3162" y="15823"/>
                      <a:pt x="2732" y="15792"/>
                      <a:pt x="2564" y="15771"/>
                    </a:cubicBezTo>
                    <a:lnTo>
                      <a:pt x="2784" y="13901"/>
                    </a:lnTo>
                    <a:cubicBezTo>
                      <a:pt x="2784" y="13869"/>
                      <a:pt x="2784" y="13838"/>
                      <a:pt x="2763" y="13817"/>
                    </a:cubicBezTo>
                    <a:cubicBezTo>
                      <a:pt x="2742" y="13796"/>
                      <a:pt x="2711" y="13785"/>
                      <a:pt x="2690" y="13775"/>
                    </a:cubicBezTo>
                    <a:cubicBezTo>
                      <a:pt x="1681" y="13670"/>
                      <a:pt x="683" y="13449"/>
                      <a:pt x="368" y="13386"/>
                    </a:cubicBezTo>
                    <a:lnTo>
                      <a:pt x="557" y="11842"/>
                    </a:lnTo>
                    <a:cubicBezTo>
                      <a:pt x="904" y="11884"/>
                      <a:pt x="1986" y="12020"/>
                      <a:pt x="2921" y="12083"/>
                    </a:cubicBezTo>
                    <a:cubicBezTo>
                      <a:pt x="2984" y="12083"/>
                      <a:pt x="3026" y="12041"/>
                      <a:pt x="3036" y="11978"/>
                    </a:cubicBezTo>
                    <a:lnTo>
                      <a:pt x="3404" y="9047"/>
                    </a:lnTo>
                    <a:cubicBezTo>
                      <a:pt x="3414" y="8994"/>
                      <a:pt x="3383" y="8942"/>
                      <a:pt x="3330" y="8921"/>
                    </a:cubicBezTo>
                    <a:cubicBezTo>
                      <a:pt x="1040" y="8237"/>
                      <a:pt x="220" y="7408"/>
                      <a:pt x="220" y="5748"/>
                    </a:cubicBezTo>
                    <a:cubicBezTo>
                      <a:pt x="220" y="4287"/>
                      <a:pt x="862" y="2554"/>
                      <a:pt x="3909" y="2554"/>
                    </a:cubicBezTo>
                    <a:lnTo>
                      <a:pt x="4119" y="2554"/>
                    </a:lnTo>
                    <a:cubicBezTo>
                      <a:pt x="4182" y="2554"/>
                      <a:pt x="4224" y="2512"/>
                      <a:pt x="4234" y="2459"/>
                    </a:cubicBezTo>
                    <a:lnTo>
                      <a:pt x="4528" y="221"/>
                    </a:lnTo>
                    <a:close/>
                    <a:moveTo>
                      <a:pt x="4423" y="0"/>
                    </a:moveTo>
                    <a:cubicBezTo>
                      <a:pt x="4371" y="0"/>
                      <a:pt x="4329" y="42"/>
                      <a:pt x="4318" y="95"/>
                    </a:cubicBezTo>
                    <a:lnTo>
                      <a:pt x="4024" y="2333"/>
                    </a:lnTo>
                    <a:lnTo>
                      <a:pt x="3909" y="2333"/>
                    </a:lnTo>
                    <a:cubicBezTo>
                      <a:pt x="1387" y="2333"/>
                      <a:pt x="0" y="3541"/>
                      <a:pt x="0" y="5748"/>
                    </a:cubicBezTo>
                    <a:cubicBezTo>
                      <a:pt x="0" y="7481"/>
                      <a:pt x="862" y="8406"/>
                      <a:pt x="3173" y="9110"/>
                    </a:cubicBezTo>
                    <a:lnTo>
                      <a:pt x="2826" y="11852"/>
                    </a:lnTo>
                    <a:cubicBezTo>
                      <a:pt x="1744" y="11779"/>
                      <a:pt x="494" y="11611"/>
                      <a:pt x="484" y="11600"/>
                    </a:cubicBezTo>
                    <a:cubicBezTo>
                      <a:pt x="452" y="11600"/>
                      <a:pt x="420" y="11611"/>
                      <a:pt x="399" y="11621"/>
                    </a:cubicBezTo>
                    <a:cubicBezTo>
                      <a:pt x="368" y="11642"/>
                      <a:pt x="357" y="11674"/>
                      <a:pt x="357" y="11705"/>
                    </a:cubicBezTo>
                    <a:lnTo>
                      <a:pt x="136" y="13449"/>
                    </a:lnTo>
                    <a:cubicBezTo>
                      <a:pt x="126" y="13512"/>
                      <a:pt x="168" y="13565"/>
                      <a:pt x="220" y="13575"/>
                    </a:cubicBezTo>
                    <a:cubicBezTo>
                      <a:pt x="231" y="13575"/>
                      <a:pt x="1366" y="13848"/>
                      <a:pt x="2553" y="13985"/>
                    </a:cubicBezTo>
                    <a:lnTo>
                      <a:pt x="2322" y="15834"/>
                    </a:lnTo>
                    <a:lnTo>
                      <a:pt x="2322" y="15844"/>
                    </a:lnTo>
                    <a:cubicBezTo>
                      <a:pt x="2322" y="15960"/>
                      <a:pt x="2322" y="16023"/>
                      <a:pt x="3678" y="16076"/>
                    </a:cubicBezTo>
                    <a:lnTo>
                      <a:pt x="3688" y="16076"/>
                    </a:lnTo>
                    <a:cubicBezTo>
                      <a:pt x="3741" y="16076"/>
                      <a:pt x="3793" y="16033"/>
                      <a:pt x="3793" y="15981"/>
                    </a:cubicBezTo>
                    <a:lnTo>
                      <a:pt x="4035" y="14079"/>
                    </a:lnTo>
                    <a:cubicBezTo>
                      <a:pt x="6461" y="14058"/>
                      <a:pt x="7911" y="12692"/>
                      <a:pt x="7911" y="10413"/>
                    </a:cubicBezTo>
                    <a:cubicBezTo>
                      <a:pt x="7911" y="8616"/>
                      <a:pt x="7239" y="7859"/>
                      <a:pt x="4906" y="7103"/>
                    </a:cubicBezTo>
                    <a:lnTo>
                      <a:pt x="5212" y="4581"/>
                    </a:lnTo>
                    <a:cubicBezTo>
                      <a:pt x="6220" y="4655"/>
                      <a:pt x="7365" y="4770"/>
                      <a:pt x="7386" y="4781"/>
                    </a:cubicBezTo>
                    <a:cubicBezTo>
                      <a:pt x="7407" y="4781"/>
                      <a:pt x="7439" y="4770"/>
                      <a:pt x="7460" y="4749"/>
                    </a:cubicBezTo>
                    <a:cubicBezTo>
                      <a:pt x="7491" y="4739"/>
                      <a:pt x="7502" y="4707"/>
                      <a:pt x="7502" y="4676"/>
                    </a:cubicBezTo>
                    <a:lnTo>
                      <a:pt x="7691" y="2890"/>
                    </a:lnTo>
                    <a:cubicBezTo>
                      <a:pt x="7701" y="2837"/>
                      <a:pt x="7659" y="2785"/>
                      <a:pt x="7607" y="2774"/>
                    </a:cubicBezTo>
                    <a:cubicBezTo>
                      <a:pt x="7596" y="2764"/>
                      <a:pt x="6587" y="2564"/>
                      <a:pt x="5495" y="2438"/>
                    </a:cubicBezTo>
                    <a:lnTo>
                      <a:pt x="5789" y="126"/>
                    </a:lnTo>
                    <a:cubicBezTo>
                      <a:pt x="5789" y="95"/>
                      <a:pt x="5779" y="63"/>
                      <a:pt x="5758" y="42"/>
                    </a:cubicBezTo>
                    <a:cubicBezTo>
                      <a:pt x="5737" y="11"/>
                      <a:pt x="570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2"/>
              <p:cNvSpPr/>
              <p:nvPr/>
            </p:nvSpPr>
            <p:spPr>
              <a:xfrm>
                <a:off x="1238759" y="2470774"/>
                <a:ext cx="1252532" cy="10811"/>
              </a:xfrm>
              <a:custGeom>
                <a:avLst/>
                <a:gdLst/>
                <a:ahLst/>
                <a:cxnLst/>
                <a:rect l="l" t="t" r="r" b="b"/>
                <a:pathLst>
                  <a:path w="39044" h="337" extrusionOk="0">
                    <a:moveTo>
                      <a:pt x="168" y="1"/>
                    </a:moveTo>
                    <a:cubicBezTo>
                      <a:pt x="74" y="1"/>
                      <a:pt x="0" y="74"/>
                      <a:pt x="0" y="169"/>
                    </a:cubicBezTo>
                    <a:cubicBezTo>
                      <a:pt x="0" y="263"/>
                      <a:pt x="74" y="337"/>
                      <a:pt x="168" y="337"/>
                    </a:cubicBezTo>
                    <a:lnTo>
                      <a:pt x="38875" y="337"/>
                    </a:lnTo>
                    <a:cubicBezTo>
                      <a:pt x="38970" y="337"/>
                      <a:pt x="39043" y="263"/>
                      <a:pt x="39043" y="169"/>
                    </a:cubicBezTo>
                    <a:cubicBezTo>
                      <a:pt x="39043" y="74"/>
                      <a:pt x="38970" y="1"/>
                      <a:pt x="38875" y="1"/>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2"/>
              <p:cNvSpPr/>
              <p:nvPr/>
            </p:nvSpPr>
            <p:spPr>
              <a:xfrm>
                <a:off x="1846794" y="2473468"/>
                <a:ext cx="3400" cy="353"/>
              </a:xfrm>
              <a:custGeom>
                <a:avLst/>
                <a:gdLst/>
                <a:ahLst/>
                <a:cxnLst/>
                <a:rect l="l" t="t" r="r" b="b"/>
                <a:pathLst>
                  <a:path w="106" h="11" extrusionOk="0">
                    <a:moveTo>
                      <a:pt x="0" y="1"/>
                    </a:moveTo>
                    <a:lnTo>
                      <a:pt x="74" y="11"/>
                    </a:lnTo>
                    <a:cubicBezTo>
                      <a:pt x="84" y="1"/>
                      <a:pt x="95" y="1"/>
                      <a:pt x="105" y="1"/>
                    </a:cubicBezTo>
                    <a:close/>
                  </a:path>
                </a:pathLst>
              </a:custGeom>
              <a:solidFill>
                <a:srgbClr val="D7E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92"/>
            <p:cNvGrpSpPr/>
            <p:nvPr/>
          </p:nvGrpSpPr>
          <p:grpSpPr>
            <a:xfrm>
              <a:off x="1877012" y="2809192"/>
              <a:ext cx="1201306" cy="1291710"/>
              <a:chOff x="2342231" y="2896027"/>
              <a:chExt cx="1114384" cy="1198247"/>
            </a:xfrm>
          </p:grpSpPr>
          <p:sp>
            <p:nvSpPr>
              <p:cNvPr id="3785" name="Google Shape;3785;p92"/>
              <p:cNvSpPr/>
              <p:nvPr/>
            </p:nvSpPr>
            <p:spPr>
              <a:xfrm>
                <a:off x="2845909" y="3457335"/>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2"/>
              <p:cNvSpPr/>
              <p:nvPr/>
            </p:nvSpPr>
            <p:spPr>
              <a:xfrm>
                <a:off x="2817271" y="3289756"/>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2"/>
              <p:cNvSpPr/>
              <p:nvPr/>
            </p:nvSpPr>
            <p:spPr>
              <a:xfrm>
                <a:off x="2908812" y="3329160"/>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2"/>
              <p:cNvSpPr/>
              <p:nvPr/>
            </p:nvSpPr>
            <p:spPr>
              <a:xfrm>
                <a:off x="2915380" y="3355832"/>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2"/>
              <p:cNvSpPr/>
              <p:nvPr/>
            </p:nvSpPr>
            <p:spPr>
              <a:xfrm>
                <a:off x="2908812" y="3316472"/>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2"/>
              <p:cNvSpPr/>
              <p:nvPr/>
            </p:nvSpPr>
            <p:spPr>
              <a:xfrm>
                <a:off x="2915380" y="3343278"/>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2"/>
              <p:cNvSpPr/>
              <p:nvPr/>
            </p:nvSpPr>
            <p:spPr>
              <a:xfrm>
                <a:off x="3028946" y="3402875"/>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2"/>
              <p:cNvSpPr/>
              <p:nvPr/>
            </p:nvSpPr>
            <p:spPr>
              <a:xfrm>
                <a:off x="2845909" y="3359227"/>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2"/>
              <p:cNvSpPr/>
              <p:nvPr/>
            </p:nvSpPr>
            <p:spPr>
              <a:xfrm>
                <a:off x="2817271" y="3191290"/>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2"/>
              <p:cNvSpPr/>
              <p:nvPr/>
            </p:nvSpPr>
            <p:spPr>
              <a:xfrm>
                <a:off x="2908812" y="3230963"/>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2"/>
              <p:cNvSpPr/>
              <p:nvPr/>
            </p:nvSpPr>
            <p:spPr>
              <a:xfrm>
                <a:off x="2915380" y="3257366"/>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2"/>
              <p:cNvSpPr/>
              <p:nvPr/>
            </p:nvSpPr>
            <p:spPr>
              <a:xfrm>
                <a:off x="2908812" y="3218409"/>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2"/>
              <p:cNvSpPr/>
              <p:nvPr/>
            </p:nvSpPr>
            <p:spPr>
              <a:xfrm>
                <a:off x="2915380" y="3244678"/>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2"/>
              <p:cNvSpPr/>
              <p:nvPr/>
            </p:nvSpPr>
            <p:spPr>
              <a:xfrm>
                <a:off x="3028946" y="3304276"/>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2"/>
              <p:cNvSpPr/>
              <p:nvPr/>
            </p:nvSpPr>
            <p:spPr>
              <a:xfrm>
                <a:off x="2845909" y="3260672"/>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2"/>
              <p:cNvSpPr/>
              <p:nvPr/>
            </p:nvSpPr>
            <p:spPr>
              <a:xfrm>
                <a:off x="2817271" y="3093093"/>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2"/>
              <p:cNvSpPr/>
              <p:nvPr/>
            </p:nvSpPr>
            <p:spPr>
              <a:xfrm>
                <a:off x="2908812" y="3132408"/>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2"/>
              <p:cNvSpPr/>
              <p:nvPr/>
            </p:nvSpPr>
            <p:spPr>
              <a:xfrm>
                <a:off x="2915380" y="3159124"/>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2"/>
              <p:cNvSpPr/>
              <p:nvPr/>
            </p:nvSpPr>
            <p:spPr>
              <a:xfrm>
                <a:off x="2908812" y="3119854"/>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2"/>
              <p:cNvSpPr/>
              <p:nvPr/>
            </p:nvSpPr>
            <p:spPr>
              <a:xfrm>
                <a:off x="2915380" y="3146570"/>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2"/>
              <p:cNvSpPr/>
              <p:nvPr/>
            </p:nvSpPr>
            <p:spPr>
              <a:xfrm>
                <a:off x="3028946" y="3205721"/>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2"/>
              <p:cNvSpPr/>
              <p:nvPr/>
            </p:nvSpPr>
            <p:spPr>
              <a:xfrm>
                <a:off x="2845909" y="3162519"/>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2"/>
              <p:cNvSpPr/>
              <p:nvPr/>
            </p:nvSpPr>
            <p:spPr>
              <a:xfrm>
                <a:off x="2817271" y="2994493"/>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2"/>
              <p:cNvSpPr/>
              <p:nvPr/>
            </p:nvSpPr>
            <p:spPr>
              <a:xfrm>
                <a:off x="2908812" y="3034121"/>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2"/>
              <p:cNvSpPr/>
              <p:nvPr/>
            </p:nvSpPr>
            <p:spPr>
              <a:xfrm>
                <a:off x="2915380" y="3060569"/>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2"/>
              <p:cNvSpPr/>
              <p:nvPr/>
            </p:nvSpPr>
            <p:spPr>
              <a:xfrm>
                <a:off x="2908812" y="3021254"/>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2"/>
              <p:cNvSpPr/>
              <p:nvPr/>
            </p:nvSpPr>
            <p:spPr>
              <a:xfrm>
                <a:off x="2915380" y="3048015"/>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2"/>
              <p:cNvSpPr/>
              <p:nvPr/>
            </p:nvSpPr>
            <p:spPr>
              <a:xfrm>
                <a:off x="3028946" y="3107612"/>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2"/>
              <p:cNvSpPr/>
              <p:nvPr/>
            </p:nvSpPr>
            <p:spPr>
              <a:xfrm>
                <a:off x="2845909" y="3063964"/>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2"/>
              <p:cNvSpPr/>
              <p:nvPr/>
            </p:nvSpPr>
            <p:spPr>
              <a:xfrm>
                <a:off x="2817271" y="2896027"/>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2"/>
              <p:cNvSpPr/>
              <p:nvPr/>
            </p:nvSpPr>
            <p:spPr>
              <a:xfrm>
                <a:off x="2908812" y="2935700"/>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2"/>
              <p:cNvSpPr/>
              <p:nvPr/>
            </p:nvSpPr>
            <p:spPr>
              <a:xfrm>
                <a:off x="2915380" y="2962103"/>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2"/>
              <p:cNvSpPr/>
              <p:nvPr/>
            </p:nvSpPr>
            <p:spPr>
              <a:xfrm>
                <a:off x="2908812" y="2923146"/>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2"/>
              <p:cNvSpPr/>
              <p:nvPr/>
            </p:nvSpPr>
            <p:spPr>
              <a:xfrm>
                <a:off x="2915380" y="2949415"/>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2"/>
              <p:cNvSpPr/>
              <p:nvPr/>
            </p:nvSpPr>
            <p:spPr>
              <a:xfrm>
                <a:off x="3028946" y="3009057"/>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2"/>
              <p:cNvSpPr/>
              <p:nvPr/>
            </p:nvSpPr>
            <p:spPr>
              <a:xfrm>
                <a:off x="2370377" y="3639926"/>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2"/>
              <p:cNvSpPr/>
              <p:nvPr/>
            </p:nvSpPr>
            <p:spPr>
              <a:xfrm>
                <a:off x="2342231" y="3471855"/>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2"/>
              <p:cNvSpPr/>
              <p:nvPr/>
            </p:nvSpPr>
            <p:spPr>
              <a:xfrm>
                <a:off x="2433772" y="3511482"/>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2"/>
              <p:cNvSpPr/>
              <p:nvPr/>
            </p:nvSpPr>
            <p:spPr>
              <a:xfrm>
                <a:off x="2440340" y="3537931"/>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2"/>
              <p:cNvSpPr/>
              <p:nvPr/>
            </p:nvSpPr>
            <p:spPr>
              <a:xfrm>
                <a:off x="2433772" y="3498616"/>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2"/>
              <p:cNvSpPr/>
              <p:nvPr/>
            </p:nvSpPr>
            <p:spPr>
              <a:xfrm>
                <a:off x="2440340" y="3525377"/>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2"/>
              <p:cNvSpPr/>
              <p:nvPr/>
            </p:nvSpPr>
            <p:spPr>
              <a:xfrm>
                <a:off x="2553459" y="3584974"/>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2"/>
              <p:cNvSpPr/>
              <p:nvPr/>
            </p:nvSpPr>
            <p:spPr>
              <a:xfrm>
                <a:off x="2370377" y="3541371"/>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2"/>
              <p:cNvSpPr/>
              <p:nvPr/>
            </p:nvSpPr>
            <p:spPr>
              <a:xfrm>
                <a:off x="2342231" y="3373434"/>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2"/>
              <p:cNvSpPr/>
              <p:nvPr/>
            </p:nvSpPr>
            <p:spPr>
              <a:xfrm>
                <a:off x="2433772" y="3413106"/>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2"/>
              <p:cNvSpPr/>
              <p:nvPr/>
            </p:nvSpPr>
            <p:spPr>
              <a:xfrm>
                <a:off x="2440340" y="3439510"/>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2"/>
              <p:cNvSpPr/>
              <p:nvPr/>
            </p:nvSpPr>
            <p:spPr>
              <a:xfrm>
                <a:off x="2433772" y="3400552"/>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2"/>
              <p:cNvSpPr/>
              <p:nvPr/>
            </p:nvSpPr>
            <p:spPr>
              <a:xfrm>
                <a:off x="2440340" y="3426822"/>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2"/>
              <p:cNvSpPr/>
              <p:nvPr/>
            </p:nvSpPr>
            <p:spPr>
              <a:xfrm>
                <a:off x="2553459" y="3486419"/>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2"/>
              <p:cNvSpPr/>
              <p:nvPr/>
            </p:nvSpPr>
            <p:spPr>
              <a:xfrm>
                <a:off x="2370377" y="3442771"/>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2"/>
              <p:cNvSpPr/>
              <p:nvPr/>
            </p:nvSpPr>
            <p:spPr>
              <a:xfrm>
                <a:off x="2342231" y="3275192"/>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2"/>
              <p:cNvSpPr/>
              <p:nvPr/>
            </p:nvSpPr>
            <p:spPr>
              <a:xfrm>
                <a:off x="2433772" y="3314640"/>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2"/>
              <p:cNvSpPr/>
              <p:nvPr/>
            </p:nvSpPr>
            <p:spPr>
              <a:xfrm>
                <a:off x="2440340" y="3341267"/>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2"/>
              <p:cNvSpPr/>
              <p:nvPr/>
            </p:nvSpPr>
            <p:spPr>
              <a:xfrm>
                <a:off x="2433772" y="3301952"/>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2"/>
              <p:cNvSpPr/>
              <p:nvPr/>
            </p:nvSpPr>
            <p:spPr>
              <a:xfrm>
                <a:off x="2440340" y="3328713"/>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2"/>
              <p:cNvSpPr/>
              <p:nvPr/>
            </p:nvSpPr>
            <p:spPr>
              <a:xfrm>
                <a:off x="2553459" y="3388311"/>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2"/>
              <p:cNvSpPr/>
              <p:nvPr/>
            </p:nvSpPr>
            <p:spPr>
              <a:xfrm>
                <a:off x="2845909" y="3855353"/>
                <a:ext cx="582071" cy="238922"/>
              </a:xfrm>
              <a:custGeom>
                <a:avLst/>
                <a:gdLst/>
                <a:ahLst/>
                <a:cxnLst/>
                <a:rect l="l" t="t" r="r" b="b"/>
                <a:pathLst>
                  <a:path w="13029" h="5348" extrusionOk="0">
                    <a:moveTo>
                      <a:pt x="0" y="1"/>
                    </a:moveTo>
                    <a:lnTo>
                      <a:pt x="0" y="1556"/>
                    </a:lnTo>
                    <a:cubicBezTo>
                      <a:pt x="0" y="2522"/>
                      <a:pt x="641" y="3500"/>
                      <a:pt x="1923" y="4245"/>
                    </a:cubicBezTo>
                    <a:cubicBezTo>
                      <a:pt x="3197" y="4980"/>
                      <a:pt x="4862" y="5347"/>
                      <a:pt x="6526" y="5347"/>
                    </a:cubicBezTo>
                    <a:cubicBezTo>
                      <a:pt x="8195" y="5347"/>
                      <a:pt x="9864" y="4977"/>
                      <a:pt x="11137" y="4235"/>
                    </a:cubicBezTo>
                    <a:cubicBezTo>
                      <a:pt x="12398" y="3510"/>
                      <a:pt x="13029" y="2554"/>
                      <a:pt x="13029" y="1588"/>
                    </a:cubicBezTo>
                    <a:lnTo>
                      <a:pt x="13029" y="43"/>
                    </a:lnTo>
                    <a:cubicBezTo>
                      <a:pt x="10958" y="4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2"/>
              <p:cNvSpPr/>
              <p:nvPr/>
            </p:nvSpPr>
            <p:spPr>
              <a:xfrm>
                <a:off x="2817271" y="3687773"/>
                <a:ext cx="639344" cy="337073"/>
              </a:xfrm>
              <a:custGeom>
                <a:avLst/>
                <a:gdLst/>
                <a:ahLst/>
                <a:cxnLst/>
                <a:rect l="l" t="t" r="r" b="b"/>
                <a:pathLst>
                  <a:path w="14311" h="7545" extrusionOk="0">
                    <a:moveTo>
                      <a:pt x="7142" y="1"/>
                    </a:moveTo>
                    <a:cubicBezTo>
                      <a:pt x="5474" y="1"/>
                      <a:pt x="3809" y="369"/>
                      <a:pt x="2543" y="1104"/>
                    </a:cubicBezTo>
                    <a:cubicBezTo>
                      <a:pt x="0" y="2575"/>
                      <a:pt x="21" y="4971"/>
                      <a:pt x="2575" y="6441"/>
                    </a:cubicBezTo>
                    <a:cubicBezTo>
                      <a:pt x="3846" y="7177"/>
                      <a:pt x="5514" y="7545"/>
                      <a:pt x="7180" y="7545"/>
                    </a:cubicBezTo>
                    <a:cubicBezTo>
                      <a:pt x="8847" y="7545"/>
                      <a:pt x="10512" y="7177"/>
                      <a:pt x="11778" y="6441"/>
                    </a:cubicBezTo>
                    <a:cubicBezTo>
                      <a:pt x="14310" y="4971"/>
                      <a:pt x="14300" y="2575"/>
                      <a:pt x="11757" y="1104"/>
                    </a:cubicBezTo>
                    <a:cubicBezTo>
                      <a:pt x="10481" y="369"/>
                      <a:pt x="8810" y="1"/>
                      <a:pt x="7142" y="1"/>
                    </a:cubicBezTo>
                    <a:close/>
                  </a:path>
                </a:pathLst>
              </a:custGeom>
              <a:solidFill>
                <a:srgbClr val="FFFFFF"/>
              </a:solid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2"/>
              <p:cNvSpPr/>
              <p:nvPr/>
            </p:nvSpPr>
            <p:spPr>
              <a:xfrm>
                <a:off x="2908812" y="3727401"/>
                <a:ext cx="456713" cy="142558"/>
              </a:xfrm>
              <a:custGeom>
                <a:avLst/>
                <a:gdLst/>
                <a:ahLst/>
                <a:cxnLst/>
                <a:rect l="l" t="t" r="r" b="b"/>
                <a:pathLst>
                  <a:path w="10223" h="3191" extrusionOk="0">
                    <a:moveTo>
                      <a:pt x="5102" y="0"/>
                    </a:moveTo>
                    <a:cubicBezTo>
                      <a:pt x="3823" y="0"/>
                      <a:pt x="2545" y="284"/>
                      <a:pt x="1576" y="847"/>
                    </a:cubicBezTo>
                    <a:cubicBezTo>
                      <a:pt x="473" y="1478"/>
                      <a:pt x="0" y="2339"/>
                      <a:pt x="147" y="3180"/>
                    </a:cubicBezTo>
                    <a:cubicBezTo>
                      <a:pt x="263" y="2539"/>
                      <a:pt x="736" y="1930"/>
                      <a:pt x="1576" y="1436"/>
                    </a:cubicBezTo>
                    <a:cubicBezTo>
                      <a:pt x="2543" y="874"/>
                      <a:pt x="3817" y="593"/>
                      <a:pt x="5093" y="593"/>
                    </a:cubicBezTo>
                    <a:cubicBezTo>
                      <a:pt x="6370" y="593"/>
                      <a:pt x="7649" y="874"/>
                      <a:pt x="8626" y="1436"/>
                    </a:cubicBezTo>
                    <a:cubicBezTo>
                      <a:pt x="9477" y="1930"/>
                      <a:pt x="9961" y="2550"/>
                      <a:pt x="10066" y="3191"/>
                    </a:cubicBezTo>
                    <a:cubicBezTo>
                      <a:pt x="10223" y="2360"/>
                      <a:pt x="9740" y="1489"/>
                      <a:pt x="8626" y="847"/>
                    </a:cubicBezTo>
                    <a:cubicBezTo>
                      <a:pt x="7651" y="281"/>
                      <a:pt x="6376"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2"/>
              <p:cNvSpPr/>
              <p:nvPr/>
            </p:nvSpPr>
            <p:spPr>
              <a:xfrm>
                <a:off x="2915380" y="3753849"/>
                <a:ext cx="443131" cy="231685"/>
              </a:xfrm>
              <a:custGeom>
                <a:avLst/>
                <a:gdLst/>
                <a:ahLst/>
                <a:cxnLst/>
                <a:rect l="l" t="t" r="r" b="b"/>
                <a:pathLst>
                  <a:path w="9919" h="5186" extrusionOk="0">
                    <a:moveTo>
                      <a:pt x="4946" y="1"/>
                    </a:moveTo>
                    <a:cubicBezTo>
                      <a:pt x="3670" y="1"/>
                      <a:pt x="2396" y="282"/>
                      <a:pt x="1429" y="844"/>
                    </a:cubicBezTo>
                    <a:cubicBezTo>
                      <a:pt x="589" y="1338"/>
                      <a:pt x="116" y="1947"/>
                      <a:pt x="0" y="2588"/>
                    </a:cubicBezTo>
                    <a:cubicBezTo>
                      <a:pt x="116" y="3229"/>
                      <a:pt x="599" y="3849"/>
                      <a:pt x="1450" y="4343"/>
                    </a:cubicBezTo>
                    <a:cubicBezTo>
                      <a:pt x="2427" y="4905"/>
                      <a:pt x="3704" y="5186"/>
                      <a:pt x="4979" y="5186"/>
                    </a:cubicBezTo>
                    <a:cubicBezTo>
                      <a:pt x="6254" y="5186"/>
                      <a:pt x="7528" y="4905"/>
                      <a:pt x="8500" y="4343"/>
                    </a:cubicBezTo>
                    <a:cubicBezTo>
                      <a:pt x="9340" y="3849"/>
                      <a:pt x="9814" y="3239"/>
                      <a:pt x="9919" y="2599"/>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2"/>
              <p:cNvSpPr/>
              <p:nvPr/>
            </p:nvSpPr>
            <p:spPr>
              <a:xfrm>
                <a:off x="2908812" y="3714534"/>
                <a:ext cx="456713" cy="283552"/>
              </a:xfrm>
              <a:custGeom>
                <a:avLst/>
                <a:gdLst/>
                <a:ahLst/>
                <a:cxnLst/>
                <a:rect l="l" t="t" r="r" b="b"/>
                <a:pathLst>
                  <a:path w="10223" h="6347" fill="none" extrusionOk="0">
                    <a:moveTo>
                      <a:pt x="10066" y="3479"/>
                    </a:moveTo>
                    <a:cubicBezTo>
                      <a:pt x="10223" y="2648"/>
                      <a:pt x="9740" y="1777"/>
                      <a:pt x="8626" y="1135"/>
                    </a:cubicBezTo>
                    <a:cubicBezTo>
                      <a:pt x="6672" y="1"/>
                      <a:pt x="3510" y="12"/>
                      <a:pt x="1576" y="1135"/>
                    </a:cubicBezTo>
                    <a:cubicBezTo>
                      <a:pt x="473" y="1766"/>
                      <a:pt x="0" y="2627"/>
                      <a:pt x="147" y="3468"/>
                    </a:cubicBezTo>
                    <a:cubicBezTo>
                      <a:pt x="263" y="4109"/>
                      <a:pt x="746" y="4729"/>
                      <a:pt x="1597" y="5223"/>
                    </a:cubicBezTo>
                    <a:cubicBezTo>
                      <a:pt x="3552" y="6347"/>
                      <a:pt x="6704" y="6347"/>
                      <a:pt x="8647" y="5223"/>
                    </a:cubicBezTo>
                    <a:cubicBezTo>
                      <a:pt x="9487" y="4729"/>
                      <a:pt x="9961"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2"/>
              <p:cNvSpPr/>
              <p:nvPr/>
            </p:nvSpPr>
            <p:spPr>
              <a:xfrm>
                <a:off x="2915380" y="3741340"/>
                <a:ext cx="443578" cy="129066"/>
              </a:xfrm>
              <a:custGeom>
                <a:avLst/>
                <a:gdLst/>
                <a:ahLst/>
                <a:cxnLst/>
                <a:rect l="l" t="t" r="r" b="b"/>
                <a:pathLst>
                  <a:path w="9929" h="2889"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18"/>
                      <a:pt x="116" y="2227"/>
                      <a:pt x="0"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2"/>
              <p:cNvSpPr/>
              <p:nvPr/>
            </p:nvSpPr>
            <p:spPr>
              <a:xfrm>
                <a:off x="3028946" y="3800893"/>
                <a:ext cx="216450" cy="124911"/>
              </a:xfrm>
              <a:custGeom>
                <a:avLst/>
                <a:gdLst/>
                <a:ahLst/>
                <a:cxnLst/>
                <a:rect l="l" t="t" r="r" b="b"/>
                <a:pathLst>
                  <a:path w="4845" h="2796" extrusionOk="0">
                    <a:moveTo>
                      <a:pt x="4246" y="1"/>
                    </a:moveTo>
                    <a:lnTo>
                      <a:pt x="3625" y="358"/>
                    </a:lnTo>
                    <a:cubicBezTo>
                      <a:pt x="3322" y="240"/>
                      <a:pt x="3016" y="180"/>
                      <a:pt x="2729" y="180"/>
                    </a:cubicBezTo>
                    <a:cubicBezTo>
                      <a:pt x="2429" y="180"/>
                      <a:pt x="2149" y="245"/>
                      <a:pt x="1913" y="379"/>
                    </a:cubicBezTo>
                    <a:cubicBezTo>
                      <a:pt x="863" y="989"/>
                      <a:pt x="2754" y="1714"/>
                      <a:pt x="2228" y="2018"/>
                    </a:cubicBezTo>
                    <a:cubicBezTo>
                      <a:pt x="2164" y="2059"/>
                      <a:pt x="2089" y="2077"/>
                      <a:pt x="2007" y="2077"/>
                    </a:cubicBezTo>
                    <a:cubicBezTo>
                      <a:pt x="1876" y="2077"/>
                      <a:pt x="1730" y="2029"/>
                      <a:pt x="1587" y="1945"/>
                    </a:cubicBezTo>
                    <a:cubicBezTo>
                      <a:pt x="1272" y="1766"/>
                      <a:pt x="989" y="1399"/>
                      <a:pt x="947" y="1073"/>
                    </a:cubicBezTo>
                    <a:lnTo>
                      <a:pt x="74" y="1231"/>
                    </a:lnTo>
                    <a:cubicBezTo>
                      <a:pt x="127" y="1525"/>
                      <a:pt x="337" y="1829"/>
                      <a:pt x="652" y="2081"/>
                    </a:cubicBezTo>
                    <a:lnTo>
                      <a:pt x="1" y="2470"/>
                    </a:lnTo>
                    <a:lnTo>
                      <a:pt x="557" y="2796"/>
                    </a:lnTo>
                    <a:lnTo>
                      <a:pt x="1199" y="2418"/>
                    </a:lnTo>
                    <a:cubicBezTo>
                      <a:pt x="1536" y="2572"/>
                      <a:pt x="1904" y="2661"/>
                      <a:pt x="2255" y="2661"/>
                    </a:cubicBezTo>
                    <a:cubicBezTo>
                      <a:pt x="2548" y="2661"/>
                      <a:pt x="2829" y="2599"/>
                      <a:pt x="3069" y="2460"/>
                    </a:cubicBezTo>
                    <a:cubicBezTo>
                      <a:pt x="4141" y="1840"/>
                      <a:pt x="2270" y="1094"/>
                      <a:pt x="2785" y="799"/>
                    </a:cubicBezTo>
                    <a:cubicBezTo>
                      <a:pt x="2837" y="767"/>
                      <a:pt x="2901" y="752"/>
                      <a:pt x="2970" y="752"/>
                    </a:cubicBezTo>
                    <a:cubicBezTo>
                      <a:pt x="3081" y="752"/>
                      <a:pt x="3208" y="791"/>
                      <a:pt x="3331" y="863"/>
                    </a:cubicBezTo>
                    <a:cubicBezTo>
                      <a:pt x="3573" y="1000"/>
                      <a:pt x="3836" y="1304"/>
                      <a:pt x="3973" y="1598"/>
                    </a:cubicBezTo>
                    <a:lnTo>
                      <a:pt x="4844" y="1420"/>
                    </a:lnTo>
                    <a:cubicBezTo>
                      <a:pt x="4760" y="1178"/>
                      <a:pt x="4529" y="905"/>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2"/>
              <p:cNvSpPr/>
              <p:nvPr/>
            </p:nvSpPr>
            <p:spPr>
              <a:xfrm>
                <a:off x="2845909" y="3757289"/>
                <a:ext cx="582071" cy="238475"/>
              </a:xfrm>
              <a:custGeom>
                <a:avLst/>
                <a:gdLst/>
                <a:ahLst/>
                <a:cxnLst/>
                <a:rect l="l" t="t" r="r" b="b"/>
                <a:pathLst>
                  <a:path w="13029" h="5338" extrusionOk="0">
                    <a:moveTo>
                      <a:pt x="0" y="0"/>
                    </a:moveTo>
                    <a:lnTo>
                      <a:pt x="0" y="1544"/>
                    </a:lnTo>
                    <a:cubicBezTo>
                      <a:pt x="0" y="2522"/>
                      <a:pt x="641" y="3488"/>
                      <a:pt x="1923" y="4234"/>
                    </a:cubicBezTo>
                    <a:cubicBezTo>
                      <a:pt x="3199" y="4970"/>
                      <a:pt x="4867" y="5337"/>
                      <a:pt x="6534" y="5337"/>
                    </a:cubicBezTo>
                    <a:cubicBezTo>
                      <a:pt x="8201" y="5337"/>
                      <a:pt x="9866" y="4970"/>
                      <a:pt x="11137" y="4234"/>
                    </a:cubicBezTo>
                    <a:cubicBezTo>
                      <a:pt x="12398" y="3499"/>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2"/>
              <p:cNvSpPr/>
              <p:nvPr/>
            </p:nvSpPr>
            <p:spPr>
              <a:xfrm>
                <a:off x="2817271" y="3589352"/>
                <a:ext cx="639344" cy="337341"/>
              </a:xfrm>
              <a:custGeom>
                <a:avLst/>
                <a:gdLst/>
                <a:ahLst/>
                <a:cxnLst/>
                <a:rect l="l" t="t" r="r" b="b"/>
                <a:pathLst>
                  <a:path w="14311" h="7551" extrusionOk="0">
                    <a:moveTo>
                      <a:pt x="7142" y="0"/>
                    </a:moveTo>
                    <a:cubicBezTo>
                      <a:pt x="5474" y="0"/>
                      <a:pt x="3809" y="371"/>
                      <a:pt x="2543" y="1112"/>
                    </a:cubicBezTo>
                    <a:cubicBezTo>
                      <a:pt x="0" y="2582"/>
                      <a:pt x="21" y="4967"/>
                      <a:pt x="2575" y="6449"/>
                    </a:cubicBezTo>
                    <a:cubicBezTo>
                      <a:pt x="3844" y="7183"/>
                      <a:pt x="5508" y="7551"/>
                      <a:pt x="7171" y="7551"/>
                    </a:cubicBezTo>
                    <a:cubicBezTo>
                      <a:pt x="8841" y="7551"/>
                      <a:pt x="10510" y="7180"/>
                      <a:pt x="11778" y="6438"/>
                    </a:cubicBezTo>
                    <a:cubicBezTo>
                      <a:pt x="14310" y="4967"/>
                      <a:pt x="14300" y="2582"/>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2"/>
              <p:cNvSpPr/>
              <p:nvPr/>
            </p:nvSpPr>
            <p:spPr>
              <a:xfrm>
                <a:off x="2908812" y="3629025"/>
                <a:ext cx="456713" cy="142826"/>
              </a:xfrm>
              <a:custGeom>
                <a:avLst/>
                <a:gdLst/>
                <a:ahLst/>
                <a:cxnLst/>
                <a:rect l="l" t="t" r="r" b="b"/>
                <a:pathLst>
                  <a:path w="10223" h="3197" extrusionOk="0">
                    <a:moveTo>
                      <a:pt x="5093" y="0"/>
                    </a:moveTo>
                    <a:cubicBezTo>
                      <a:pt x="3817" y="0"/>
                      <a:pt x="2543" y="281"/>
                      <a:pt x="1576" y="843"/>
                    </a:cubicBezTo>
                    <a:cubicBezTo>
                      <a:pt x="473" y="1484"/>
                      <a:pt x="0" y="2346"/>
                      <a:pt x="147" y="3176"/>
                    </a:cubicBezTo>
                    <a:cubicBezTo>
                      <a:pt x="263" y="2545"/>
                      <a:pt x="736" y="1926"/>
                      <a:pt x="1576" y="1442"/>
                    </a:cubicBezTo>
                    <a:cubicBezTo>
                      <a:pt x="2543" y="875"/>
                      <a:pt x="3817" y="591"/>
                      <a:pt x="5093" y="591"/>
                    </a:cubicBezTo>
                    <a:cubicBezTo>
                      <a:pt x="6370" y="591"/>
                      <a:pt x="7649" y="875"/>
                      <a:pt x="8626" y="1442"/>
                    </a:cubicBezTo>
                    <a:cubicBezTo>
                      <a:pt x="9477" y="1936"/>
                      <a:pt x="9961" y="2556"/>
                      <a:pt x="10066" y="3197"/>
                    </a:cubicBezTo>
                    <a:cubicBezTo>
                      <a:pt x="10223" y="2356"/>
                      <a:pt x="9740" y="1484"/>
                      <a:pt x="8626" y="843"/>
                    </a:cubicBezTo>
                    <a:cubicBezTo>
                      <a:pt x="7649" y="281"/>
                      <a:pt x="6370" y="0"/>
                      <a:pt x="5093" y="0"/>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2"/>
              <p:cNvSpPr/>
              <p:nvPr/>
            </p:nvSpPr>
            <p:spPr>
              <a:xfrm>
                <a:off x="2915380" y="3655428"/>
                <a:ext cx="443131" cy="231551"/>
              </a:xfrm>
              <a:custGeom>
                <a:avLst/>
                <a:gdLst/>
                <a:ahLst/>
                <a:cxnLst/>
                <a:rect l="l" t="t" r="r" b="b"/>
                <a:pathLst>
                  <a:path w="9919" h="5183" extrusionOk="0">
                    <a:moveTo>
                      <a:pt x="4946" y="0"/>
                    </a:moveTo>
                    <a:cubicBezTo>
                      <a:pt x="3670" y="0"/>
                      <a:pt x="2396" y="284"/>
                      <a:pt x="1429" y="851"/>
                    </a:cubicBezTo>
                    <a:cubicBezTo>
                      <a:pt x="589" y="1335"/>
                      <a:pt x="116" y="1954"/>
                      <a:pt x="0" y="2585"/>
                    </a:cubicBezTo>
                    <a:cubicBezTo>
                      <a:pt x="116" y="3226"/>
                      <a:pt x="599" y="3845"/>
                      <a:pt x="1450" y="4340"/>
                    </a:cubicBezTo>
                    <a:cubicBezTo>
                      <a:pt x="2427" y="4901"/>
                      <a:pt x="3704" y="5182"/>
                      <a:pt x="4979" y="5182"/>
                    </a:cubicBezTo>
                    <a:cubicBezTo>
                      <a:pt x="6254" y="5182"/>
                      <a:pt x="7528" y="4901"/>
                      <a:pt x="8500" y="4340"/>
                    </a:cubicBezTo>
                    <a:cubicBezTo>
                      <a:pt x="9340" y="3856"/>
                      <a:pt x="9814" y="3236"/>
                      <a:pt x="9919" y="2606"/>
                    </a:cubicBezTo>
                    <a:cubicBezTo>
                      <a:pt x="9814" y="1965"/>
                      <a:pt x="9330" y="1345"/>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2"/>
              <p:cNvSpPr/>
              <p:nvPr/>
            </p:nvSpPr>
            <p:spPr>
              <a:xfrm>
                <a:off x="2908812" y="3616471"/>
                <a:ext cx="456713" cy="283061"/>
              </a:xfrm>
              <a:custGeom>
                <a:avLst/>
                <a:gdLst/>
                <a:ahLst/>
                <a:cxnLst/>
                <a:rect l="l" t="t" r="r" b="b"/>
                <a:pathLst>
                  <a:path w="10223" h="6336" fill="none" extrusionOk="0">
                    <a:moveTo>
                      <a:pt x="10066" y="3478"/>
                    </a:moveTo>
                    <a:cubicBezTo>
                      <a:pt x="10223" y="2637"/>
                      <a:pt x="9740" y="1765"/>
                      <a:pt x="8626" y="1124"/>
                    </a:cubicBezTo>
                    <a:cubicBezTo>
                      <a:pt x="6672" y="0"/>
                      <a:pt x="3510" y="0"/>
                      <a:pt x="1576" y="1124"/>
                    </a:cubicBezTo>
                    <a:cubicBezTo>
                      <a:pt x="473" y="1765"/>
                      <a:pt x="0" y="2627"/>
                      <a:pt x="147" y="3457"/>
                    </a:cubicBezTo>
                    <a:cubicBezTo>
                      <a:pt x="263" y="4098"/>
                      <a:pt x="746" y="4717"/>
                      <a:pt x="1597" y="5212"/>
                    </a:cubicBezTo>
                    <a:cubicBezTo>
                      <a:pt x="3552" y="6335"/>
                      <a:pt x="6704" y="6335"/>
                      <a:pt x="8647" y="5212"/>
                    </a:cubicBezTo>
                    <a:cubicBezTo>
                      <a:pt x="9487" y="4728"/>
                      <a:pt x="9961" y="4108"/>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2"/>
              <p:cNvSpPr/>
              <p:nvPr/>
            </p:nvSpPr>
            <p:spPr>
              <a:xfrm>
                <a:off x="2915380" y="3642740"/>
                <a:ext cx="443578" cy="129602"/>
              </a:xfrm>
              <a:custGeom>
                <a:avLst/>
                <a:gdLst/>
                <a:ahLst/>
                <a:cxnLst/>
                <a:rect l="l" t="t" r="r" b="b"/>
                <a:pathLst>
                  <a:path w="9929" h="2901" fill="none" extrusionOk="0">
                    <a:moveTo>
                      <a:pt x="9929" y="2900"/>
                    </a:moveTo>
                    <a:cubicBezTo>
                      <a:pt x="9929" y="2890"/>
                      <a:pt x="9929" y="2890"/>
                      <a:pt x="9919" y="2890"/>
                    </a:cubicBezTo>
                    <a:cubicBezTo>
                      <a:pt x="9814" y="2249"/>
                      <a:pt x="9330" y="1629"/>
                      <a:pt x="8479" y="1135"/>
                    </a:cubicBezTo>
                    <a:cubicBezTo>
                      <a:pt x="6525" y="1"/>
                      <a:pt x="3363" y="1"/>
                      <a:pt x="1429" y="1135"/>
                    </a:cubicBezTo>
                    <a:cubicBezTo>
                      <a:pt x="589" y="1619"/>
                      <a:pt x="116" y="2238"/>
                      <a:pt x="0" y="2869"/>
                    </a:cubicBezTo>
                  </a:path>
                </a:pathLst>
              </a:custGeom>
              <a:no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2"/>
              <p:cNvSpPr/>
              <p:nvPr/>
            </p:nvSpPr>
            <p:spPr>
              <a:xfrm>
                <a:off x="3028946" y="3702338"/>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5"/>
                      <a:pt x="2087" y="2083"/>
                      <a:pt x="2005" y="2083"/>
                    </a:cubicBezTo>
                    <a:cubicBezTo>
                      <a:pt x="1874" y="2083"/>
                      <a:pt x="1729" y="2039"/>
                      <a:pt x="1587" y="1955"/>
                    </a:cubicBezTo>
                    <a:cubicBezTo>
                      <a:pt x="1272" y="1777"/>
                      <a:pt x="989" y="1398"/>
                      <a:pt x="947" y="1072"/>
                    </a:cubicBezTo>
                    <a:lnTo>
                      <a:pt x="74" y="1240"/>
                    </a:lnTo>
                    <a:cubicBezTo>
                      <a:pt x="127" y="1524"/>
                      <a:pt x="337" y="1829"/>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799"/>
                    </a:cubicBezTo>
                    <a:cubicBezTo>
                      <a:pt x="2835" y="768"/>
                      <a:pt x="2895" y="754"/>
                      <a:pt x="2961" y="754"/>
                    </a:cubicBezTo>
                    <a:cubicBezTo>
                      <a:pt x="3075" y="754"/>
                      <a:pt x="3205" y="796"/>
                      <a:pt x="3331" y="862"/>
                    </a:cubicBezTo>
                    <a:cubicBezTo>
                      <a:pt x="3573" y="1009"/>
                      <a:pt x="3836" y="1314"/>
                      <a:pt x="3973" y="1598"/>
                    </a:cubicBezTo>
                    <a:lnTo>
                      <a:pt x="4844" y="1419"/>
                    </a:lnTo>
                    <a:cubicBezTo>
                      <a:pt x="4760" y="1177"/>
                      <a:pt x="4529" y="904"/>
                      <a:pt x="4204" y="673"/>
                    </a:cubicBezTo>
                    <a:lnTo>
                      <a:pt x="4813" y="327"/>
                    </a:lnTo>
                    <a:lnTo>
                      <a:pt x="4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92"/>
            <p:cNvGrpSpPr/>
            <p:nvPr/>
          </p:nvGrpSpPr>
          <p:grpSpPr>
            <a:xfrm>
              <a:off x="956483" y="1401035"/>
              <a:ext cx="1511486" cy="954603"/>
              <a:chOff x="4361525" y="543750"/>
              <a:chExt cx="1106100" cy="698575"/>
            </a:xfrm>
          </p:grpSpPr>
          <p:sp>
            <p:nvSpPr>
              <p:cNvPr id="3856" name="Google Shape;3856;p92"/>
              <p:cNvSpPr/>
              <p:nvPr/>
            </p:nvSpPr>
            <p:spPr>
              <a:xfrm>
                <a:off x="4720325" y="586600"/>
                <a:ext cx="739425" cy="655725"/>
              </a:xfrm>
              <a:custGeom>
                <a:avLst/>
                <a:gdLst/>
                <a:ahLst/>
                <a:cxnLst/>
                <a:rect l="l" t="t" r="r" b="b"/>
                <a:pathLst>
                  <a:path w="29577" h="26229" extrusionOk="0">
                    <a:moveTo>
                      <a:pt x="20500" y="1"/>
                    </a:moveTo>
                    <a:cubicBezTo>
                      <a:pt x="20247" y="1"/>
                      <a:pt x="19990" y="33"/>
                      <a:pt x="19732" y="98"/>
                    </a:cubicBezTo>
                    <a:lnTo>
                      <a:pt x="2364" y="4574"/>
                    </a:lnTo>
                    <a:cubicBezTo>
                      <a:pt x="1587" y="4774"/>
                      <a:pt x="935" y="5267"/>
                      <a:pt x="526" y="5961"/>
                    </a:cubicBezTo>
                    <a:cubicBezTo>
                      <a:pt x="116" y="6654"/>
                      <a:pt x="1" y="7464"/>
                      <a:pt x="200" y="8241"/>
                    </a:cubicBezTo>
                    <a:lnTo>
                      <a:pt x="4235" y="23896"/>
                    </a:lnTo>
                    <a:lnTo>
                      <a:pt x="6021" y="24401"/>
                    </a:lnTo>
                    <a:lnTo>
                      <a:pt x="6021" y="24401"/>
                    </a:lnTo>
                    <a:lnTo>
                      <a:pt x="1923" y="8514"/>
                    </a:lnTo>
                    <a:cubicBezTo>
                      <a:pt x="1640" y="7401"/>
                      <a:pt x="2322" y="6234"/>
                      <a:pt x="3447" y="5951"/>
                    </a:cubicBezTo>
                    <a:lnTo>
                      <a:pt x="19448" y="1821"/>
                    </a:lnTo>
                    <a:cubicBezTo>
                      <a:pt x="19620" y="1778"/>
                      <a:pt x="19793" y="1757"/>
                      <a:pt x="19963" y="1757"/>
                    </a:cubicBezTo>
                    <a:cubicBezTo>
                      <a:pt x="20906" y="1757"/>
                      <a:pt x="21774" y="2392"/>
                      <a:pt x="22023" y="3345"/>
                    </a:cubicBezTo>
                    <a:lnTo>
                      <a:pt x="27917" y="26229"/>
                    </a:lnTo>
                    <a:lnTo>
                      <a:pt x="29577" y="26229"/>
                    </a:lnTo>
                    <a:lnTo>
                      <a:pt x="23399" y="2262"/>
                    </a:lnTo>
                    <a:cubicBezTo>
                      <a:pt x="23126" y="1181"/>
                      <a:pt x="22296" y="392"/>
                      <a:pt x="21297" y="109"/>
                    </a:cubicBezTo>
                    <a:cubicBezTo>
                      <a:pt x="21041" y="38"/>
                      <a:pt x="20774" y="1"/>
                      <a:pt x="20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2"/>
              <p:cNvSpPr/>
              <p:nvPr/>
            </p:nvSpPr>
            <p:spPr>
              <a:xfrm>
                <a:off x="4712175" y="578850"/>
                <a:ext cx="755450" cy="663475"/>
              </a:xfrm>
              <a:custGeom>
                <a:avLst/>
                <a:gdLst/>
                <a:ahLst/>
                <a:cxnLst/>
                <a:rect l="l" t="t" r="r" b="b"/>
                <a:pathLst>
                  <a:path w="30218" h="26539" extrusionOk="0">
                    <a:moveTo>
                      <a:pt x="20803" y="0"/>
                    </a:moveTo>
                    <a:cubicBezTo>
                      <a:pt x="20533" y="0"/>
                      <a:pt x="20258" y="34"/>
                      <a:pt x="19984" y="104"/>
                    </a:cubicBezTo>
                    <a:lnTo>
                      <a:pt x="2606" y="4580"/>
                    </a:lnTo>
                    <a:cubicBezTo>
                      <a:pt x="1756" y="4800"/>
                      <a:pt x="1041" y="5346"/>
                      <a:pt x="589" y="6114"/>
                    </a:cubicBezTo>
                    <a:cubicBezTo>
                      <a:pt x="127" y="6880"/>
                      <a:pt x="1" y="7774"/>
                      <a:pt x="222" y="8624"/>
                    </a:cubicBezTo>
                    <a:lnTo>
                      <a:pt x="4214" y="24111"/>
                    </a:lnTo>
                    <a:lnTo>
                      <a:pt x="4382" y="24153"/>
                    </a:lnTo>
                    <a:lnTo>
                      <a:pt x="4561" y="24206"/>
                    </a:lnTo>
                    <a:lnTo>
                      <a:pt x="526" y="8551"/>
                    </a:lnTo>
                    <a:cubicBezTo>
                      <a:pt x="327" y="7774"/>
                      <a:pt x="442" y="6964"/>
                      <a:pt x="852" y="6271"/>
                    </a:cubicBezTo>
                    <a:cubicBezTo>
                      <a:pt x="1261" y="5577"/>
                      <a:pt x="1913" y="5084"/>
                      <a:pt x="2690" y="4884"/>
                    </a:cubicBezTo>
                    <a:lnTo>
                      <a:pt x="20058" y="408"/>
                    </a:lnTo>
                    <a:cubicBezTo>
                      <a:pt x="20316" y="343"/>
                      <a:pt x="20573" y="311"/>
                      <a:pt x="20826" y="311"/>
                    </a:cubicBezTo>
                    <a:cubicBezTo>
                      <a:pt x="21100" y="311"/>
                      <a:pt x="21367" y="348"/>
                      <a:pt x="21623" y="419"/>
                    </a:cubicBezTo>
                    <a:cubicBezTo>
                      <a:pt x="22622" y="702"/>
                      <a:pt x="23452" y="1491"/>
                      <a:pt x="23725" y="2572"/>
                    </a:cubicBezTo>
                    <a:lnTo>
                      <a:pt x="29903" y="26539"/>
                    </a:lnTo>
                    <a:lnTo>
                      <a:pt x="30218" y="26539"/>
                    </a:lnTo>
                    <a:lnTo>
                      <a:pt x="24030" y="2488"/>
                    </a:lnTo>
                    <a:cubicBezTo>
                      <a:pt x="23639" y="997"/>
                      <a:pt x="22280" y="0"/>
                      <a:pt x="20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2"/>
              <p:cNvSpPr/>
              <p:nvPr/>
            </p:nvSpPr>
            <p:spPr>
              <a:xfrm>
                <a:off x="4761300" y="630525"/>
                <a:ext cx="656950" cy="611800"/>
              </a:xfrm>
              <a:custGeom>
                <a:avLst/>
                <a:gdLst/>
                <a:ahLst/>
                <a:cxnLst/>
                <a:rect l="l" t="t" r="r" b="b"/>
                <a:pathLst>
                  <a:path w="26278" h="24472" extrusionOk="0">
                    <a:moveTo>
                      <a:pt x="18324" y="0"/>
                    </a:moveTo>
                    <a:cubicBezTo>
                      <a:pt x="18154" y="0"/>
                      <a:pt x="17981" y="21"/>
                      <a:pt x="17809" y="64"/>
                    </a:cubicBezTo>
                    <a:lnTo>
                      <a:pt x="1808" y="4194"/>
                    </a:lnTo>
                    <a:cubicBezTo>
                      <a:pt x="683" y="4477"/>
                      <a:pt x="1" y="5644"/>
                      <a:pt x="284" y="6757"/>
                    </a:cubicBezTo>
                    <a:lnTo>
                      <a:pt x="4382" y="22644"/>
                    </a:lnTo>
                    <a:lnTo>
                      <a:pt x="6735" y="23305"/>
                    </a:lnTo>
                    <a:lnTo>
                      <a:pt x="3121" y="9300"/>
                    </a:lnTo>
                    <a:cubicBezTo>
                      <a:pt x="4813" y="8869"/>
                      <a:pt x="5832" y="7136"/>
                      <a:pt x="5401" y="5444"/>
                    </a:cubicBezTo>
                    <a:lnTo>
                      <a:pt x="15278" y="2901"/>
                    </a:lnTo>
                    <a:cubicBezTo>
                      <a:pt x="15641" y="4331"/>
                      <a:pt x="16936" y="5280"/>
                      <a:pt x="18349" y="5280"/>
                    </a:cubicBezTo>
                    <a:cubicBezTo>
                      <a:pt x="18608" y="5280"/>
                      <a:pt x="18871" y="5248"/>
                      <a:pt x="19133" y="5181"/>
                    </a:cubicBezTo>
                    <a:lnTo>
                      <a:pt x="24103" y="24472"/>
                    </a:lnTo>
                    <a:lnTo>
                      <a:pt x="26278" y="24472"/>
                    </a:lnTo>
                    <a:lnTo>
                      <a:pt x="20384" y="1588"/>
                    </a:lnTo>
                    <a:cubicBezTo>
                      <a:pt x="20135" y="635"/>
                      <a:pt x="19267" y="0"/>
                      <a:pt x="18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2"/>
              <p:cNvSpPr/>
              <p:nvPr/>
            </p:nvSpPr>
            <p:spPr>
              <a:xfrm>
                <a:off x="5036825" y="1140850"/>
                <a:ext cx="206500" cy="101475"/>
              </a:xfrm>
              <a:custGeom>
                <a:avLst/>
                <a:gdLst/>
                <a:ahLst/>
                <a:cxnLst/>
                <a:rect l="l" t="t" r="r" b="b"/>
                <a:pathLst>
                  <a:path w="8260" h="4059" extrusionOk="0">
                    <a:moveTo>
                      <a:pt x="5202" y="0"/>
                    </a:moveTo>
                    <a:cubicBezTo>
                      <a:pt x="5065" y="0"/>
                      <a:pt x="4925" y="18"/>
                      <a:pt x="4782" y="55"/>
                    </a:cubicBezTo>
                    <a:cubicBezTo>
                      <a:pt x="2807" y="560"/>
                      <a:pt x="4162" y="3354"/>
                      <a:pt x="3164" y="3607"/>
                    </a:cubicBezTo>
                    <a:cubicBezTo>
                      <a:pt x="3121" y="3618"/>
                      <a:pt x="3079" y="3624"/>
                      <a:pt x="3039" y="3624"/>
                    </a:cubicBezTo>
                    <a:cubicBezTo>
                      <a:pt x="2785" y="3624"/>
                      <a:pt x="2591" y="3398"/>
                      <a:pt x="2491" y="3008"/>
                    </a:cubicBezTo>
                    <a:cubicBezTo>
                      <a:pt x="2344" y="2430"/>
                      <a:pt x="2459" y="1484"/>
                      <a:pt x="2817" y="781"/>
                    </a:cubicBezTo>
                    <a:lnTo>
                      <a:pt x="1577" y="507"/>
                    </a:lnTo>
                    <a:cubicBezTo>
                      <a:pt x="1294" y="1127"/>
                      <a:pt x="1168" y="1894"/>
                      <a:pt x="1241" y="2640"/>
                    </a:cubicBezTo>
                    <a:lnTo>
                      <a:pt x="1" y="2955"/>
                    </a:lnTo>
                    <a:lnTo>
                      <a:pt x="274" y="4006"/>
                    </a:lnTo>
                    <a:lnTo>
                      <a:pt x="1472" y="3702"/>
                    </a:lnTo>
                    <a:cubicBezTo>
                      <a:pt x="1525" y="3828"/>
                      <a:pt x="1577" y="3943"/>
                      <a:pt x="1640" y="4059"/>
                    </a:cubicBezTo>
                    <a:lnTo>
                      <a:pt x="4719" y="4059"/>
                    </a:lnTo>
                    <a:cubicBezTo>
                      <a:pt x="5034" y="3039"/>
                      <a:pt x="4635" y="1673"/>
                      <a:pt x="5296" y="1505"/>
                    </a:cubicBezTo>
                    <a:cubicBezTo>
                      <a:pt x="5329" y="1498"/>
                      <a:pt x="5360" y="1494"/>
                      <a:pt x="5390" y="1494"/>
                    </a:cubicBezTo>
                    <a:cubicBezTo>
                      <a:pt x="5613" y="1494"/>
                      <a:pt x="5771" y="1696"/>
                      <a:pt x="5864" y="2020"/>
                    </a:cubicBezTo>
                    <a:cubicBezTo>
                      <a:pt x="5980" y="2472"/>
                      <a:pt x="5927" y="3270"/>
                      <a:pt x="5738" y="3954"/>
                    </a:cubicBezTo>
                    <a:lnTo>
                      <a:pt x="6263" y="4059"/>
                    </a:lnTo>
                    <a:lnTo>
                      <a:pt x="7019" y="4059"/>
                    </a:lnTo>
                    <a:cubicBezTo>
                      <a:pt x="7177" y="3522"/>
                      <a:pt x="7219" y="2871"/>
                      <a:pt x="7124" y="2241"/>
                    </a:cubicBezTo>
                    <a:lnTo>
                      <a:pt x="8259" y="1946"/>
                    </a:lnTo>
                    <a:lnTo>
                      <a:pt x="7997" y="896"/>
                    </a:lnTo>
                    <a:lnTo>
                      <a:pt x="6809" y="1201"/>
                    </a:lnTo>
                    <a:cubicBezTo>
                      <a:pt x="6451" y="440"/>
                      <a:pt x="5875" y="0"/>
                      <a:pt x="5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2"/>
              <p:cNvSpPr/>
              <p:nvPr/>
            </p:nvSpPr>
            <p:spPr>
              <a:xfrm>
                <a:off x="4839300" y="703025"/>
                <a:ext cx="524600" cy="539300"/>
              </a:xfrm>
              <a:custGeom>
                <a:avLst/>
                <a:gdLst/>
                <a:ahLst/>
                <a:cxnLst/>
                <a:rect l="l" t="t" r="r" b="b"/>
                <a:pathLst>
                  <a:path w="20984" h="21572" extrusionOk="0">
                    <a:moveTo>
                      <a:pt x="8770" y="4699"/>
                    </a:moveTo>
                    <a:cubicBezTo>
                      <a:pt x="9915" y="4699"/>
                      <a:pt x="10963" y="5471"/>
                      <a:pt x="11264" y="6631"/>
                    </a:cubicBezTo>
                    <a:cubicBezTo>
                      <a:pt x="11611" y="8007"/>
                      <a:pt x="10781" y="9415"/>
                      <a:pt x="9405" y="9772"/>
                    </a:cubicBezTo>
                    <a:cubicBezTo>
                      <a:pt x="9189" y="9828"/>
                      <a:pt x="8972" y="9855"/>
                      <a:pt x="8758" y="9855"/>
                    </a:cubicBezTo>
                    <a:cubicBezTo>
                      <a:pt x="7612" y="9855"/>
                      <a:pt x="6564" y="9082"/>
                      <a:pt x="6263" y="7913"/>
                    </a:cubicBezTo>
                    <a:cubicBezTo>
                      <a:pt x="5906" y="6536"/>
                      <a:pt x="6736" y="5128"/>
                      <a:pt x="8123" y="4782"/>
                    </a:cubicBezTo>
                    <a:cubicBezTo>
                      <a:pt x="8339" y="4726"/>
                      <a:pt x="8556" y="4699"/>
                      <a:pt x="8770" y="4699"/>
                    </a:cubicBezTo>
                    <a:close/>
                    <a:moveTo>
                      <a:pt x="12158" y="1"/>
                    </a:moveTo>
                    <a:lnTo>
                      <a:pt x="2281" y="2544"/>
                    </a:lnTo>
                    <a:cubicBezTo>
                      <a:pt x="2712" y="4236"/>
                      <a:pt x="1693" y="5969"/>
                      <a:pt x="1" y="6400"/>
                    </a:cubicBezTo>
                    <a:lnTo>
                      <a:pt x="3615" y="20405"/>
                    </a:lnTo>
                    <a:lnTo>
                      <a:pt x="4971" y="20794"/>
                    </a:lnTo>
                    <a:cubicBezTo>
                      <a:pt x="4530" y="17295"/>
                      <a:pt x="6746" y="13944"/>
                      <a:pt x="10245" y="13040"/>
                    </a:cubicBezTo>
                    <a:cubicBezTo>
                      <a:pt x="10844" y="12885"/>
                      <a:pt x="11444" y="12811"/>
                      <a:pt x="12034" y="12811"/>
                    </a:cubicBezTo>
                    <a:cubicBezTo>
                      <a:pt x="15197" y="12811"/>
                      <a:pt x="18079" y="14941"/>
                      <a:pt x="18903" y="18147"/>
                    </a:cubicBezTo>
                    <a:cubicBezTo>
                      <a:pt x="19207" y="19312"/>
                      <a:pt x="19197" y="20479"/>
                      <a:pt x="18934" y="21572"/>
                    </a:cubicBezTo>
                    <a:lnTo>
                      <a:pt x="20983" y="21572"/>
                    </a:lnTo>
                    <a:lnTo>
                      <a:pt x="16013" y="2281"/>
                    </a:lnTo>
                    <a:cubicBezTo>
                      <a:pt x="15751" y="2348"/>
                      <a:pt x="15488" y="2380"/>
                      <a:pt x="15229" y="2380"/>
                    </a:cubicBezTo>
                    <a:cubicBezTo>
                      <a:pt x="13816" y="2380"/>
                      <a:pt x="12521" y="1431"/>
                      <a:pt x="12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2"/>
              <p:cNvSpPr/>
              <p:nvPr/>
            </p:nvSpPr>
            <p:spPr>
              <a:xfrm>
                <a:off x="4952525" y="1023275"/>
                <a:ext cx="366975" cy="219050"/>
              </a:xfrm>
              <a:custGeom>
                <a:avLst/>
                <a:gdLst/>
                <a:ahLst/>
                <a:cxnLst/>
                <a:rect l="l" t="t" r="r" b="b"/>
                <a:pathLst>
                  <a:path w="14679" h="8762" extrusionOk="0">
                    <a:moveTo>
                      <a:pt x="7505" y="1"/>
                    </a:moveTo>
                    <a:cubicBezTo>
                      <a:pt x="6915" y="1"/>
                      <a:pt x="6315" y="75"/>
                      <a:pt x="5716" y="230"/>
                    </a:cubicBezTo>
                    <a:cubicBezTo>
                      <a:pt x="2217" y="1134"/>
                      <a:pt x="1" y="4485"/>
                      <a:pt x="442" y="7984"/>
                    </a:cubicBezTo>
                    <a:lnTo>
                      <a:pt x="3174" y="8762"/>
                    </a:lnTo>
                    <a:lnTo>
                      <a:pt x="5012" y="8762"/>
                    </a:lnTo>
                    <a:cubicBezTo>
                      <a:pt x="4949" y="8646"/>
                      <a:pt x="4897" y="8531"/>
                      <a:pt x="4844" y="8405"/>
                    </a:cubicBezTo>
                    <a:lnTo>
                      <a:pt x="3646" y="8709"/>
                    </a:lnTo>
                    <a:lnTo>
                      <a:pt x="3373" y="7658"/>
                    </a:lnTo>
                    <a:lnTo>
                      <a:pt x="4613" y="7343"/>
                    </a:lnTo>
                    <a:cubicBezTo>
                      <a:pt x="4540" y="6597"/>
                      <a:pt x="4666" y="5830"/>
                      <a:pt x="4949" y="5210"/>
                    </a:cubicBezTo>
                    <a:lnTo>
                      <a:pt x="6189" y="5484"/>
                    </a:lnTo>
                    <a:cubicBezTo>
                      <a:pt x="5831" y="6187"/>
                      <a:pt x="5716" y="7133"/>
                      <a:pt x="5863" y="7711"/>
                    </a:cubicBezTo>
                    <a:cubicBezTo>
                      <a:pt x="5963" y="8101"/>
                      <a:pt x="6157" y="8327"/>
                      <a:pt x="6411" y="8327"/>
                    </a:cubicBezTo>
                    <a:cubicBezTo>
                      <a:pt x="6451" y="8327"/>
                      <a:pt x="6493" y="8321"/>
                      <a:pt x="6536" y="8310"/>
                    </a:cubicBezTo>
                    <a:cubicBezTo>
                      <a:pt x="7534" y="8057"/>
                      <a:pt x="6179" y="5263"/>
                      <a:pt x="8154" y="4758"/>
                    </a:cubicBezTo>
                    <a:cubicBezTo>
                      <a:pt x="8297" y="4721"/>
                      <a:pt x="8437" y="4703"/>
                      <a:pt x="8574" y="4703"/>
                    </a:cubicBezTo>
                    <a:cubicBezTo>
                      <a:pt x="9247" y="4703"/>
                      <a:pt x="9823" y="5143"/>
                      <a:pt x="10181" y="5904"/>
                    </a:cubicBezTo>
                    <a:lnTo>
                      <a:pt x="11369" y="5599"/>
                    </a:lnTo>
                    <a:lnTo>
                      <a:pt x="11631" y="6649"/>
                    </a:lnTo>
                    <a:lnTo>
                      <a:pt x="10496" y="6944"/>
                    </a:lnTo>
                    <a:cubicBezTo>
                      <a:pt x="10591" y="7574"/>
                      <a:pt x="10549" y="8225"/>
                      <a:pt x="10391" y="8762"/>
                    </a:cubicBezTo>
                    <a:lnTo>
                      <a:pt x="14405" y="8762"/>
                    </a:lnTo>
                    <a:cubicBezTo>
                      <a:pt x="14668" y="7669"/>
                      <a:pt x="14678" y="6502"/>
                      <a:pt x="14374" y="5337"/>
                    </a:cubicBezTo>
                    <a:cubicBezTo>
                      <a:pt x="13550" y="2131"/>
                      <a:pt x="10668" y="1"/>
                      <a:pt x="7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2"/>
              <p:cNvSpPr/>
              <p:nvPr/>
            </p:nvSpPr>
            <p:spPr>
              <a:xfrm>
                <a:off x="5152675" y="1178200"/>
                <a:ext cx="40725" cy="64125"/>
              </a:xfrm>
              <a:custGeom>
                <a:avLst/>
                <a:gdLst/>
                <a:ahLst/>
                <a:cxnLst/>
                <a:rect l="l" t="t" r="r" b="b"/>
                <a:pathLst>
                  <a:path w="1629" h="2565" extrusionOk="0">
                    <a:moveTo>
                      <a:pt x="756" y="0"/>
                    </a:moveTo>
                    <a:cubicBezTo>
                      <a:pt x="726" y="0"/>
                      <a:pt x="695" y="4"/>
                      <a:pt x="662" y="11"/>
                    </a:cubicBezTo>
                    <a:cubicBezTo>
                      <a:pt x="1" y="179"/>
                      <a:pt x="400" y="1545"/>
                      <a:pt x="85" y="2565"/>
                    </a:cubicBezTo>
                    <a:lnTo>
                      <a:pt x="1629" y="2565"/>
                    </a:lnTo>
                    <a:lnTo>
                      <a:pt x="1104" y="2460"/>
                    </a:lnTo>
                    <a:cubicBezTo>
                      <a:pt x="1293" y="1776"/>
                      <a:pt x="1346" y="978"/>
                      <a:pt x="1230" y="526"/>
                    </a:cubicBezTo>
                    <a:cubicBezTo>
                      <a:pt x="1137" y="202"/>
                      <a:pt x="979" y="0"/>
                      <a:pt x="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2"/>
              <p:cNvSpPr/>
              <p:nvPr/>
            </p:nvSpPr>
            <p:spPr>
              <a:xfrm>
                <a:off x="4986925" y="820475"/>
                <a:ext cx="142675" cy="128950"/>
              </a:xfrm>
              <a:custGeom>
                <a:avLst/>
                <a:gdLst/>
                <a:ahLst/>
                <a:cxnLst/>
                <a:rect l="l" t="t" r="r" b="b"/>
                <a:pathLst>
                  <a:path w="5707" h="5158" extrusionOk="0">
                    <a:moveTo>
                      <a:pt x="2865" y="1"/>
                    </a:moveTo>
                    <a:cubicBezTo>
                      <a:pt x="2651" y="1"/>
                      <a:pt x="2434" y="28"/>
                      <a:pt x="2218" y="84"/>
                    </a:cubicBezTo>
                    <a:cubicBezTo>
                      <a:pt x="831" y="430"/>
                      <a:pt x="1" y="1838"/>
                      <a:pt x="358" y="3215"/>
                    </a:cubicBezTo>
                    <a:cubicBezTo>
                      <a:pt x="659" y="4384"/>
                      <a:pt x="1707" y="5157"/>
                      <a:pt x="2853" y="5157"/>
                    </a:cubicBezTo>
                    <a:cubicBezTo>
                      <a:pt x="3067" y="5157"/>
                      <a:pt x="3284" y="5130"/>
                      <a:pt x="3500" y="5074"/>
                    </a:cubicBezTo>
                    <a:cubicBezTo>
                      <a:pt x="4876" y="4717"/>
                      <a:pt x="5706" y="3309"/>
                      <a:pt x="5359" y="1933"/>
                    </a:cubicBezTo>
                    <a:cubicBezTo>
                      <a:pt x="5058" y="773"/>
                      <a:pt x="401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2"/>
              <p:cNvSpPr/>
              <p:nvPr/>
            </p:nvSpPr>
            <p:spPr>
              <a:xfrm>
                <a:off x="4546175" y="551525"/>
                <a:ext cx="825325" cy="690800"/>
              </a:xfrm>
              <a:custGeom>
                <a:avLst/>
                <a:gdLst/>
                <a:ahLst/>
                <a:cxnLst/>
                <a:rect l="l" t="t" r="r" b="b"/>
                <a:pathLst>
                  <a:path w="33013" h="27632" extrusionOk="0">
                    <a:moveTo>
                      <a:pt x="19703" y="1"/>
                    </a:moveTo>
                    <a:cubicBezTo>
                      <a:pt x="19323" y="1"/>
                      <a:pt x="18934" y="76"/>
                      <a:pt x="18555" y="230"/>
                    </a:cubicBezTo>
                    <a:lnTo>
                      <a:pt x="1955" y="7017"/>
                    </a:lnTo>
                    <a:cubicBezTo>
                      <a:pt x="1209" y="7322"/>
                      <a:pt x="631" y="7889"/>
                      <a:pt x="326" y="8636"/>
                    </a:cubicBezTo>
                    <a:cubicBezTo>
                      <a:pt x="11" y="9381"/>
                      <a:pt x="0" y="10201"/>
                      <a:pt x="305" y="10936"/>
                    </a:cubicBezTo>
                    <a:lnTo>
                      <a:pt x="6430" y="25909"/>
                    </a:lnTo>
                    <a:lnTo>
                      <a:pt x="8270" y="26171"/>
                    </a:lnTo>
                    <a:lnTo>
                      <a:pt x="2060" y="10989"/>
                    </a:lnTo>
                    <a:cubicBezTo>
                      <a:pt x="1618" y="9906"/>
                      <a:pt x="2134" y="8678"/>
                      <a:pt x="3215" y="8236"/>
                    </a:cubicBezTo>
                    <a:lnTo>
                      <a:pt x="18513" y="1974"/>
                    </a:lnTo>
                    <a:cubicBezTo>
                      <a:pt x="18770" y="1871"/>
                      <a:pt x="19036" y="1822"/>
                      <a:pt x="19299" y="1822"/>
                    </a:cubicBezTo>
                    <a:cubicBezTo>
                      <a:pt x="20133" y="1822"/>
                      <a:pt x="20930" y="2315"/>
                      <a:pt x="21266" y="3130"/>
                    </a:cubicBezTo>
                    <a:lnTo>
                      <a:pt x="31279" y="27632"/>
                    </a:lnTo>
                    <a:lnTo>
                      <a:pt x="33012" y="27632"/>
                    </a:lnTo>
                    <a:lnTo>
                      <a:pt x="22485" y="1869"/>
                    </a:lnTo>
                    <a:cubicBezTo>
                      <a:pt x="22064" y="850"/>
                      <a:pt x="21140" y="177"/>
                      <a:pt x="20110" y="30"/>
                    </a:cubicBezTo>
                    <a:cubicBezTo>
                      <a:pt x="19976" y="11"/>
                      <a:pt x="19840" y="1"/>
                      <a:pt x="19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2"/>
              <p:cNvSpPr/>
              <p:nvPr/>
            </p:nvSpPr>
            <p:spPr>
              <a:xfrm>
                <a:off x="4538300" y="543750"/>
                <a:ext cx="841600" cy="698575"/>
              </a:xfrm>
              <a:custGeom>
                <a:avLst/>
                <a:gdLst/>
                <a:ahLst/>
                <a:cxnLst/>
                <a:rect l="l" t="t" r="r" b="b"/>
                <a:pathLst>
                  <a:path w="33664" h="27943" extrusionOk="0">
                    <a:moveTo>
                      <a:pt x="20004" y="0"/>
                    </a:moveTo>
                    <a:cubicBezTo>
                      <a:pt x="19587" y="0"/>
                      <a:pt x="19164" y="79"/>
                      <a:pt x="18755" y="247"/>
                    </a:cubicBezTo>
                    <a:lnTo>
                      <a:pt x="2154" y="7044"/>
                    </a:lnTo>
                    <a:cubicBezTo>
                      <a:pt x="1335" y="7371"/>
                      <a:pt x="694" y="8011"/>
                      <a:pt x="347" y="8831"/>
                    </a:cubicBezTo>
                    <a:cubicBezTo>
                      <a:pt x="11" y="9650"/>
                      <a:pt x="0" y="10554"/>
                      <a:pt x="336" y="11373"/>
                    </a:cubicBezTo>
                    <a:lnTo>
                      <a:pt x="6388" y="26167"/>
                    </a:lnTo>
                    <a:lnTo>
                      <a:pt x="6567" y="26199"/>
                    </a:lnTo>
                    <a:lnTo>
                      <a:pt x="6745" y="26220"/>
                    </a:lnTo>
                    <a:lnTo>
                      <a:pt x="6745" y="26220"/>
                    </a:lnTo>
                    <a:lnTo>
                      <a:pt x="620" y="11247"/>
                    </a:lnTo>
                    <a:cubicBezTo>
                      <a:pt x="315" y="10512"/>
                      <a:pt x="326" y="9692"/>
                      <a:pt x="641" y="8947"/>
                    </a:cubicBezTo>
                    <a:cubicBezTo>
                      <a:pt x="946" y="8200"/>
                      <a:pt x="1524" y="7633"/>
                      <a:pt x="2270" y="7328"/>
                    </a:cubicBezTo>
                    <a:lnTo>
                      <a:pt x="18870" y="541"/>
                    </a:lnTo>
                    <a:cubicBezTo>
                      <a:pt x="19249" y="387"/>
                      <a:pt x="19638" y="312"/>
                      <a:pt x="20018" y="312"/>
                    </a:cubicBezTo>
                    <a:cubicBezTo>
                      <a:pt x="20155" y="312"/>
                      <a:pt x="20291" y="322"/>
                      <a:pt x="20425" y="341"/>
                    </a:cubicBezTo>
                    <a:cubicBezTo>
                      <a:pt x="21455" y="488"/>
                      <a:pt x="22379" y="1161"/>
                      <a:pt x="22800" y="2180"/>
                    </a:cubicBezTo>
                    <a:lnTo>
                      <a:pt x="33327" y="27943"/>
                    </a:lnTo>
                    <a:lnTo>
                      <a:pt x="33664" y="27943"/>
                    </a:lnTo>
                    <a:lnTo>
                      <a:pt x="23084" y="2064"/>
                    </a:lnTo>
                    <a:cubicBezTo>
                      <a:pt x="22558" y="781"/>
                      <a:pt x="21312" y="0"/>
                      <a:pt x="20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2"/>
              <p:cNvSpPr/>
              <p:nvPr/>
            </p:nvSpPr>
            <p:spPr>
              <a:xfrm>
                <a:off x="4586625" y="597050"/>
                <a:ext cx="741550" cy="645275"/>
              </a:xfrm>
              <a:custGeom>
                <a:avLst/>
                <a:gdLst/>
                <a:ahLst/>
                <a:cxnLst/>
                <a:rect l="l" t="t" r="r" b="b"/>
                <a:pathLst>
                  <a:path w="29662" h="25811" extrusionOk="0">
                    <a:moveTo>
                      <a:pt x="17681" y="1"/>
                    </a:moveTo>
                    <a:cubicBezTo>
                      <a:pt x="17418" y="1"/>
                      <a:pt x="17152" y="50"/>
                      <a:pt x="16895" y="153"/>
                    </a:cubicBezTo>
                    <a:lnTo>
                      <a:pt x="1597" y="6415"/>
                    </a:lnTo>
                    <a:cubicBezTo>
                      <a:pt x="516" y="6857"/>
                      <a:pt x="0" y="8085"/>
                      <a:pt x="442" y="9168"/>
                    </a:cubicBezTo>
                    <a:lnTo>
                      <a:pt x="6652" y="24350"/>
                    </a:lnTo>
                    <a:lnTo>
                      <a:pt x="9068" y="24686"/>
                    </a:lnTo>
                    <a:lnTo>
                      <a:pt x="3594" y="11300"/>
                    </a:lnTo>
                    <a:cubicBezTo>
                      <a:pt x="5212" y="10639"/>
                      <a:pt x="5989" y="8790"/>
                      <a:pt x="5328" y="7172"/>
                    </a:cubicBezTo>
                    <a:lnTo>
                      <a:pt x="14763" y="3305"/>
                    </a:lnTo>
                    <a:cubicBezTo>
                      <a:pt x="15264" y="4531"/>
                      <a:pt x="16447" y="5275"/>
                      <a:pt x="17695" y="5275"/>
                    </a:cubicBezTo>
                    <a:cubicBezTo>
                      <a:pt x="18094" y="5275"/>
                      <a:pt x="18500" y="5199"/>
                      <a:pt x="18891" y="5038"/>
                    </a:cubicBezTo>
                    <a:lnTo>
                      <a:pt x="27381" y="25811"/>
                    </a:lnTo>
                    <a:lnTo>
                      <a:pt x="29661" y="25811"/>
                    </a:lnTo>
                    <a:lnTo>
                      <a:pt x="19648" y="1309"/>
                    </a:lnTo>
                    <a:cubicBezTo>
                      <a:pt x="19312" y="494"/>
                      <a:pt x="18515" y="1"/>
                      <a:pt x="1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2"/>
              <p:cNvSpPr/>
              <p:nvPr/>
            </p:nvSpPr>
            <p:spPr>
              <a:xfrm>
                <a:off x="4919675" y="1109900"/>
                <a:ext cx="201250" cy="132425"/>
              </a:xfrm>
              <a:custGeom>
                <a:avLst/>
                <a:gdLst/>
                <a:ahLst/>
                <a:cxnLst/>
                <a:rect l="l" t="t" r="r" b="b"/>
                <a:pathLst>
                  <a:path w="8050" h="5297" extrusionOk="0">
                    <a:moveTo>
                      <a:pt x="4963" y="0"/>
                    </a:moveTo>
                    <a:cubicBezTo>
                      <a:pt x="4762" y="0"/>
                      <a:pt x="4557" y="42"/>
                      <a:pt x="4351" y="127"/>
                    </a:cubicBezTo>
                    <a:cubicBezTo>
                      <a:pt x="2459" y="894"/>
                      <a:pt x="4172" y="3479"/>
                      <a:pt x="3227" y="3868"/>
                    </a:cubicBezTo>
                    <a:cubicBezTo>
                      <a:pt x="3166" y="3893"/>
                      <a:pt x="3107" y="3905"/>
                      <a:pt x="3050" y="3905"/>
                    </a:cubicBezTo>
                    <a:cubicBezTo>
                      <a:pt x="2821" y="3905"/>
                      <a:pt x="2624" y="3708"/>
                      <a:pt x="2480" y="3363"/>
                    </a:cubicBezTo>
                    <a:cubicBezTo>
                      <a:pt x="2260" y="2806"/>
                      <a:pt x="2239" y="1861"/>
                      <a:pt x="2491" y="1115"/>
                    </a:cubicBezTo>
                    <a:lnTo>
                      <a:pt x="1241" y="1010"/>
                    </a:lnTo>
                    <a:cubicBezTo>
                      <a:pt x="1031" y="1661"/>
                      <a:pt x="1010" y="2439"/>
                      <a:pt x="1189" y="3163"/>
                    </a:cubicBezTo>
                    <a:lnTo>
                      <a:pt x="1" y="3647"/>
                    </a:lnTo>
                    <a:lnTo>
                      <a:pt x="411" y="4655"/>
                    </a:lnTo>
                    <a:lnTo>
                      <a:pt x="1567" y="4183"/>
                    </a:lnTo>
                    <a:cubicBezTo>
                      <a:pt x="1777" y="4582"/>
                      <a:pt x="2050" y="4897"/>
                      <a:pt x="2354" y="5108"/>
                    </a:cubicBezTo>
                    <a:lnTo>
                      <a:pt x="3699" y="5297"/>
                    </a:lnTo>
                    <a:lnTo>
                      <a:pt x="3804" y="5297"/>
                    </a:lnTo>
                    <a:cubicBezTo>
                      <a:pt x="3825" y="5286"/>
                      <a:pt x="3857" y="5276"/>
                      <a:pt x="3878" y="5265"/>
                    </a:cubicBezTo>
                    <a:cubicBezTo>
                      <a:pt x="5812" y="4477"/>
                      <a:pt x="4130" y="1872"/>
                      <a:pt x="5055" y="1503"/>
                    </a:cubicBezTo>
                    <a:cubicBezTo>
                      <a:pt x="5105" y="1480"/>
                      <a:pt x="5154" y="1470"/>
                      <a:pt x="5202" y="1470"/>
                    </a:cubicBezTo>
                    <a:cubicBezTo>
                      <a:pt x="5395" y="1470"/>
                      <a:pt x="5565" y="1646"/>
                      <a:pt x="5675" y="1924"/>
                    </a:cubicBezTo>
                    <a:cubicBezTo>
                      <a:pt x="5854" y="2355"/>
                      <a:pt x="5917" y="3163"/>
                      <a:pt x="5822" y="3857"/>
                    </a:cubicBezTo>
                    <a:lnTo>
                      <a:pt x="7093" y="3941"/>
                    </a:lnTo>
                    <a:cubicBezTo>
                      <a:pt x="7198" y="3353"/>
                      <a:pt x="7156" y="2649"/>
                      <a:pt x="6967" y="1977"/>
                    </a:cubicBezTo>
                    <a:lnTo>
                      <a:pt x="8049" y="1535"/>
                    </a:lnTo>
                    <a:lnTo>
                      <a:pt x="7640" y="527"/>
                    </a:lnTo>
                    <a:lnTo>
                      <a:pt x="6515" y="989"/>
                    </a:lnTo>
                    <a:cubicBezTo>
                      <a:pt x="6100" y="354"/>
                      <a:pt x="5551" y="0"/>
                      <a:pt x="4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2"/>
              <p:cNvSpPr/>
              <p:nvPr/>
            </p:nvSpPr>
            <p:spPr>
              <a:xfrm>
                <a:off x="4676450" y="679675"/>
                <a:ext cx="594700" cy="562650"/>
              </a:xfrm>
              <a:custGeom>
                <a:avLst/>
                <a:gdLst/>
                <a:ahLst/>
                <a:cxnLst/>
                <a:rect l="l" t="t" r="r" b="b"/>
                <a:pathLst>
                  <a:path w="23788" h="22506" extrusionOk="0">
                    <a:moveTo>
                      <a:pt x="8804" y="5088"/>
                    </a:moveTo>
                    <a:cubicBezTo>
                      <a:pt x="9818" y="5088"/>
                      <a:pt x="10775" y="5692"/>
                      <a:pt x="11180" y="6693"/>
                    </a:cubicBezTo>
                    <a:cubicBezTo>
                      <a:pt x="11726" y="8006"/>
                      <a:pt x="11096" y="9519"/>
                      <a:pt x="9772" y="10055"/>
                    </a:cubicBezTo>
                    <a:cubicBezTo>
                      <a:pt x="9452" y="10185"/>
                      <a:pt x="9121" y="10246"/>
                      <a:pt x="8796" y="10246"/>
                    </a:cubicBezTo>
                    <a:cubicBezTo>
                      <a:pt x="7778" y="10246"/>
                      <a:pt x="6816" y="9643"/>
                      <a:pt x="6410" y="8647"/>
                    </a:cubicBezTo>
                    <a:cubicBezTo>
                      <a:pt x="5874" y="7323"/>
                      <a:pt x="6505" y="5821"/>
                      <a:pt x="7818" y="5285"/>
                    </a:cubicBezTo>
                    <a:cubicBezTo>
                      <a:pt x="8141" y="5151"/>
                      <a:pt x="8475" y="5088"/>
                      <a:pt x="8804" y="5088"/>
                    </a:cubicBezTo>
                    <a:close/>
                    <a:moveTo>
                      <a:pt x="11170" y="0"/>
                    </a:moveTo>
                    <a:lnTo>
                      <a:pt x="1735" y="3867"/>
                    </a:lnTo>
                    <a:cubicBezTo>
                      <a:pt x="2396" y="5485"/>
                      <a:pt x="1619" y="7334"/>
                      <a:pt x="1" y="7995"/>
                    </a:cubicBezTo>
                    <a:lnTo>
                      <a:pt x="5475" y="21381"/>
                    </a:lnTo>
                    <a:lnTo>
                      <a:pt x="6872" y="21581"/>
                    </a:lnTo>
                    <a:cubicBezTo>
                      <a:pt x="5958" y="18177"/>
                      <a:pt x="7703" y="14542"/>
                      <a:pt x="11054" y="13176"/>
                    </a:cubicBezTo>
                    <a:cubicBezTo>
                      <a:pt x="11933" y="12817"/>
                      <a:pt x="12842" y="12646"/>
                      <a:pt x="13737" y="12646"/>
                    </a:cubicBezTo>
                    <a:cubicBezTo>
                      <a:pt x="16535" y="12646"/>
                      <a:pt x="19190" y="14309"/>
                      <a:pt x="20321" y="17063"/>
                    </a:cubicBezTo>
                    <a:cubicBezTo>
                      <a:pt x="21056" y="18880"/>
                      <a:pt x="20993" y="20825"/>
                      <a:pt x="20290" y="22506"/>
                    </a:cubicBezTo>
                    <a:lnTo>
                      <a:pt x="23788" y="22506"/>
                    </a:lnTo>
                    <a:lnTo>
                      <a:pt x="15298" y="1733"/>
                    </a:lnTo>
                    <a:cubicBezTo>
                      <a:pt x="14907" y="1894"/>
                      <a:pt x="14501" y="1970"/>
                      <a:pt x="14102" y="1970"/>
                    </a:cubicBezTo>
                    <a:cubicBezTo>
                      <a:pt x="12854" y="1970"/>
                      <a:pt x="11671" y="1226"/>
                      <a:pt x="1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2"/>
              <p:cNvSpPr/>
              <p:nvPr/>
            </p:nvSpPr>
            <p:spPr>
              <a:xfrm>
                <a:off x="4825400" y="995825"/>
                <a:ext cx="377475" cy="246500"/>
              </a:xfrm>
              <a:custGeom>
                <a:avLst/>
                <a:gdLst/>
                <a:ahLst/>
                <a:cxnLst/>
                <a:rect l="l" t="t" r="r" b="b"/>
                <a:pathLst>
                  <a:path w="15099" h="9860" extrusionOk="0">
                    <a:moveTo>
                      <a:pt x="7779" y="0"/>
                    </a:moveTo>
                    <a:cubicBezTo>
                      <a:pt x="6884" y="0"/>
                      <a:pt x="5975" y="171"/>
                      <a:pt x="5096" y="530"/>
                    </a:cubicBezTo>
                    <a:cubicBezTo>
                      <a:pt x="1745" y="1896"/>
                      <a:pt x="0" y="5531"/>
                      <a:pt x="914" y="8935"/>
                    </a:cubicBezTo>
                    <a:lnTo>
                      <a:pt x="6125" y="9671"/>
                    </a:lnTo>
                    <a:cubicBezTo>
                      <a:pt x="5821" y="9460"/>
                      <a:pt x="5548" y="9145"/>
                      <a:pt x="5338" y="8746"/>
                    </a:cubicBezTo>
                    <a:lnTo>
                      <a:pt x="4182" y="9218"/>
                    </a:lnTo>
                    <a:lnTo>
                      <a:pt x="3772" y="8210"/>
                    </a:lnTo>
                    <a:lnTo>
                      <a:pt x="4960" y="7726"/>
                    </a:lnTo>
                    <a:cubicBezTo>
                      <a:pt x="4781" y="7002"/>
                      <a:pt x="4802" y="6224"/>
                      <a:pt x="5012" y="5573"/>
                    </a:cubicBezTo>
                    <a:lnTo>
                      <a:pt x="6262" y="5678"/>
                    </a:lnTo>
                    <a:cubicBezTo>
                      <a:pt x="6010" y="6424"/>
                      <a:pt x="6031" y="7369"/>
                      <a:pt x="6251" y="7926"/>
                    </a:cubicBezTo>
                    <a:cubicBezTo>
                      <a:pt x="6395" y="8271"/>
                      <a:pt x="6592" y="8468"/>
                      <a:pt x="6821" y="8468"/>
                    </a:cubicBezTo>
                    <a:cubicBezTo>
                      <a:pt x="6878" y="8468"/>
                      <a:pt x="6937" y="8456"/>
                      <a:pt x="6998" y="8431"/>
                    </a:cubicBezTo>
                    <a:cubicBezTo>
                      <a:pt x="7943" y="8042"/>
                      <a:pt x="6230" y="5457"/>
                      <a:pt x="8122" y="4690"/>
                    </a:cubicBezTo>
                    <a:cubicBezTo>
                      <a:pt x="8328" y="4605"/>
                      <a:pt x="8533" y="4563"/>
                      <a:pt x="8734" y="4563"/>
                    </a:cubicBezTo>
                    <a:cubicBezTo>
                      <a:pt x="9322" y="4563"/>
                      <a:pt x="9871" y="4917"/>
                      <a:pt x="10286" y="5552"/>
                    </a:cubicBezTo>
                    <a:lnTo>
                      <a:pt x="11411" y="5090"/>
                    </a:lnTo>
                    <a:lnTo>
                      <a:pt x="11820" y="6098"/>
                    </a:lnTo>
                    <a:lnTo>
                      <a:pt x="10738" y="6540"/>
                    </a:lnTo>
                    <a:cubicBezTo>
                      <a:pt x="10927" y="7212"/>
                      <a:pt x="10969" y="7916"/>
                      <a:pt x="10864" y="8504"/>
                    </a:cubicBezTo>
                    <a:lnTo>
                      <a:pt x="9593" y="8420"/>
                    </a:lnTo>
                    <a:cubicBezTo>
                      <a:pt x="9688" y="7726"/>
                      <a:pt x="9625" y="6918"/>
                      <a:pt x="9446" y="6487"/>
                    </a:cubicBezTo>
                    <a:cubicBezTo>
                      <a:pt x="9336" y="6209"/>
                      <a:pt x="9166" y="6033"/>
                      <a:pt x="8973" y="6033"/>
                    </a:cubicBezTo>
                    <a:cubicBezTo>
                      <a:pt x="8925" y="6033"/>
                      <a:pt x="8876" y="6043"/>
                      <a:pt x="8826" y="6066"/>
                    </a:cubicBezTo>
                    <a:cubicBezTo>
                      <a:pt x="7901" y="6435"/>
                      <a:pt x="9583" y="9040"/>
                      <a:pt x="7649" y="9828"/>
                    </a:cubicBezTo>
                    <a:cubicBezTo>
                      <a:pt x="7628" y="9839"/>
                      <a:pt x="7596" y="9849"/>
                      <a:pt x="7575" y="9860"/>
                    </a:cubicBezTo>
                    <a:lnTo>
                      <a:pt x="14332" y="9860"/>
                    </a:lnTo>
                    <a:cubicBezTo>
                      <a:pt x="15035" y="8179"/>
                      <a:pt x="15098" y="6234"/>
                      <a:pt x="14363" y="4417"/>
                    </a:cubicBezTo>
                    <a:cubicBezTo>
                      <a:pt x="13232" y="1663"/>
                      <a:pt x="10577" y="0"/>
                      <a:pt x="7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2"/>
              <p:cNvSpPr/>
              <p:nvPr/>
            </p:nvSpPr>
            <p:spPr>
              <a:xfrm>
                <a:off x="4823300" y="806850"/>
                <a:ext cx="146325" cy="129000"/>
              </a:xfrm>
              <a:custGeom>
                <a:avLst/>
                <a:gdLst/>
                <a:ahLst/>
                <a:cxnLst/>
                <a:rect l="l" t="t" r="r" b="b"/>
                <a:pathLst>
                  <a:path w="5853" h="5160" extrusionOk="0">
                    <a:moveTo>
                      <a:pt x="2930" y="1"/>
                    </a:moveTo>
                    <a:cubicBezTo>
                      <a:pt x="2601" y="1"/>
                      <a:pt x="2267" y="64"/>
                      <a:pt x="1944" y="198"/>
                    </a:cubicBezTo>
                    <a:cubicBezTo>
                      <a:pt x="631" y="734"/>
                      <a:pt x="0" y="2236"/>
                      <a:pt x="536" y="3560"/>
                    </a:cubicBezTo>
                    <a:cubicBezTo>
                      <a:pt x="942" y="4556"/>
                      <a:pt x="1904" y="5159"/>
                      <a:pt x="2922" y="5159"/>
                    </a:cubicBezTo>
                    <a:cubicBezTo>
                      <a:pt x="3247" y="5159"/>
                      <a:pt x="3578" y="5098"/>
                      <a:pt x="3898" y="4968"/>
                    </a:cubicBezTo>
                    <a:cubicBezTo>
                      <a:pt x="5222" y="4432"/>
                      <a:pt x="5852" y="2919"/>
                      <a:pt x="5306" y="1606"/>
                    </a:cubicBezTo>
                    <a:cubicBezTo>
                      <a:pt x="4901" y="605"/>
                      <a:pt x="394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2"/>
              <p:cNvSpPr/>
              <p:nvPr/>
            </p:nvSpPr>
            <p:spPr>
              <a:xfrm>
                <a:off x="4369400" y="553850"/>
                <a:ext cx="910175" cy="688475"/>
              </a:xfrm>
              <a:custGeom>
                <a:avLst/>
                <a:gdLst/>
                <a:ahLst/>
                <a:cxnLst/>
                <a:rect l="l" t="t" r="r" b="b"/>
                <a:pathLst>
                  <a:path w="36407" h="27539" extrusionOk="0">
                    <a:moveTo>
                      <a:pt x="18608" y="0"/>
                    </a:moveTo>
                    <a:cubicBezTo>
                      <a:pt x="18093" y="0"/>
                      <a:pt x="17568" y="137"/>
                      <a:pt x="17095" y="410"/>
                    </a:cubicBezTo>
                    <a:lnTo>
                      <a:pt x="1598" y="9456"/>
                    </a:lnTo>
                    <a:cubicBezTo>
                      <a:pt x="904" y="9855"/>
                      <a:pt x="410" y="10507"/>
                      <a:pt x="211" y="11295"/>
                    </a:cubicBezTo>
                    <a:cubicBezTo>
                      <a:pt x="1" y="12073"/>
                      <a:pt x="106" y="12881"/>
                      <a:pt x="515" y="13575"/>
                    </a:cubicBezTo>
                    <a:lnTo>
                      <a:pt x="8658" y="27539"/>
                    </a:lnTo>
                    <a:lnTo>
                      <a:pt x="10518" y="27539"/>
                    </a:lnTo>
                    <a:lnTo>
                      <a:pt x="2259" y="13376"/>
                    </a:lnTo>
                    <a:cubicBezTo>
                      <a:pt x="1671" y="12367"/>
                      <a:pt x="2007" y="11074"/>
                      <a:pt x="3016" y="10486"/>
                    </a:cubicBezTo>
                    <a:lnTo>
                      <a:pt x="17295" y="2154"/>
                    </a:lnTo>
                    <a:cubicBezTo>
                      <a:pt x="17625" y="1959"/>
                      <a:pt x="17989" y="1867"/>
                      <a:pt x="18350" y="1867"/>
                    </a:cubicBezTo>
                    <a:cubicBezTo>
                      <a:pt x="19076" y="1867"/>
                      <a:pt x="19787" y="2243"/>
                      <a:pt x="20174" y="2911"/>
                    </a:cubicBezTo>
                    <a:lnTo>
                      <a:pt x="34547" y="27539"/>
                    </a:lnTo>
                    <a:lnTo>
                      <a:pt x="36406" y="27539"/>
                    </a:lnTo>
                    <a:lnTo>
                      <a:pt x="21213" y="1503"/>
                    </a:lnTo>
                    <a:cubicBezTo>
                      <a:pt x="20646" y="536"/>
                      <a:pt x="19637" y="0"/>
                      <a:pt x="18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2"/>
              <p:cNvSpPr/>
              <p:nvPr/>
            </p:nvSpPr>
            <p:spPr>
              <a:xfrm>
                <a:off x="4361525" y="546200"/>
                <a:ext cx="926975" cy="696125"/>
              </a:xfrm>
              <a:custGeom>
                <a:avLst/>
                <a:gdLst/>
                <a:ahLst/>
                <a:cxnLst/>
                <a:rect l="l" t="t" r="r" b="b"/>
                <a:pathLst>
                  <a:path w="37079" h="27845" extrusionOk="0">
                    <a:moveTo>
                      <a:pt x="18917" y="0"/>
                    </a:moveTo>
                    <a:cubicBezTo>
                      <a:pt x="18350" y="0"/>
                      <a:pt x="17776" y="146"/>
                      <a:pt x="17253" y="453"/>
                    </a:cubicBezTo>
                    <a:lnTo>
                      <a:pt x="1755" y="9489"/>
                    </a:lnTo>
                    <a:cubicBezTo>
                      <a:pt x="998" y="9941"/>
                      <a:pt x="452" y="10656"/>
                      <a:pt x="221" y="11517"/>
                    </a:cubicBezTo>
                    <a:cubicBezTo>
                      <a:pt x="1" y="12379"/>
                      <a:pt x="116" y="13271"/>
                      <a:pt x="557" y="14039"/>
                    </a:cubicBezTo>
                    <a:lnTo>
                      <a:pt x="8616" y="27845"/>
                    </a:lnTo>
                    <a:lnTo>
                      <a:pt x="8973" y="27845"/>
                    </a:lnTo>
                    <a:lnTo>
                      <a:pt x="830" y="13881"/>
                    </a:lnTo>
                    <a:cubicBezTo>
                      <a:pt x="421" y="13187"/>
                      <a:pt x="316" y="12379"/>
                      <a:pt x="526" y="11601"/>
                    </a:cubicBezTo>
                    <a:cubicBezTo>
                      <a:pt x="725" y="10813"/>
                      <a:pt x="1219" y="10161"/>
                      <a:pt x="1913" y="9762"/>
                    </a:cubicBezTo>
                    <a:lnTo>
                      <a:pt x="17410" y="716"/>
                    </a:lnTo>
                    <a:cubicBezTo>
                      <a:pt x="17883" y="443"/>
                      <a:pt x="18408" y="306"/>
                      <a:pt x="18923" y="306"/>
                    </a:cubicBezTo>
                    <a:cubicBezTo>
                      <a:pt x="19952" y="306"/>
                      <a:pt x="20961" y="842"/>
                      <a:pt x="21528" y="1809"/>
                    </a:cubicBezTo>
                    <a:lnTo>
                      <a:pt x="36721" y="27845"/>
                    </a:lnTo>
                    <a:lnTo>
                      <a:pt x="37078" y="27845"/>
                    </a:lnTo>
                    <a:lnTo>
                      <a:pt x="21791" y="1651"/>
                    </a:lnTo>
                    <a:cubicBezTo>
                      <a:pt x="21174" y="591"/>
                      <a:pt x="20059" y="0"/>
                      <a:pt x="18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2"/>
              <p:cNvSpPr/>
              <p:nvPr/>
            </p:nvSpPr>
            <p:spPr>
              <a:xfrm>
                <a:off x="4411150" y="600525"/>
                <a:ext cx="821925" cy="641800"/>
              </a:xfrm>
              <a:custGeom>
                <a:avLst/>
                <a:gdLst/>
                <a:ahLst/>
                <a:cxnLst/>
                <a:rect l="l" t="t" r="r" b="b"/>
                <a:pathLst>
                  <a:path w="32877" h="25672" extrusionOk="0">
                    <a:moveTo>
                      <a:pt x="16680" y="0"/>
                    </a:moveTo>
                    <a:cubicBezTo>
                      <a:pt x="16319" y="0"/>
                      <a:pt x="15955" y="92"/>
                      <a:pt x="15625" y="287"/>
                    </a:cubicBezTo>
                    <a:lnTo>
                      <a:pt x="1346" y="8619"/>
                    </a:lnTo>
                    <a:cubicBezTo>
                      <a:pt x="337" y="9207"/>
                      <a:pt x="1" y="10500"/>
                      <a:pt x="589" y="11509"/>
                    </a:cubicBezTo>
                    <a:lnTo>
                      <a:pt x="8848" y="25672"/>
                    </a:lnTo>
                    <a:lnTo>
                      <a:pt x="11296" y="25672"/>
                    </a:lnTo>
                    <a:lnTo>
                      <a:pt x="4004" y="13179"/>
                    </a:lnTo>
                    <a:cubicBezTo>
                      <a:pt x="5517" y="12296"/>
                      <a:pt x="6022" y="10353"/>
                      <a:pt x="5139" y="8850"/>
                    </a:cubicBezTo>
                    <a:lnTo>
                      <a:pt x="13954" y="3702"/>
                    </a:lnTo>
                    <a:cubicBezTo>
                      <a:pt x="14544" y="4713"/>
                      <a:pt x="15604" y="5279"/>
                      <a:pt x="16693" y="5279"/>
                    </a:cubicBezTo>
                    <a:cubicBezTo>
                      <a:pt x="17234" y="5279"/>
                      <a:pt x="17781" y="5140"/>
                      <a:pt x="18283" y="4847"/>
                    </a:cubicBezTo>
                    <a:lnTo>
                      <a:pt x="30428" y="25672"/>
                    </a:lnTo>
                    <a:lnTo>
                      <a:pt x="32877" y="25672"/>
                    </a:lnTo>
                    <a:lnTo>
                      <a:pt x="18504" y="1044"/>
                    </a:lnTo>
                    <a:cubicBezTo>
                      <a:pt x="18117" y="376"/>
                      <a:pt x="17406" y="0"/>
                      <a:pt x="16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2"/>
              <p:cNvSpPr/>
              <p:nvPr/>
            </p:nvSpPr>
            <p:spPr>
              <a:xfrm>
                <a:off x="4797025" y="1106475"/>
                <a:ext cx="192025" cy="135850"/>
              </a:xfrm>
              <a:custGeom>
                <a:avLst/>
                <a:gdLst/>
                <a:ahLst/>
                <a:cxnLst/>
                <a:rect l="l" t="t" r="r" b="b"/>
                <a:pathLst>
                  <a:path w="7681" h="5434" extrusionOk="0">
                    <a:moveTo>
                      <a:pt x="4605" y="0"/>
                    </a:moveTo>
                    <a:cubicBezTo>
                      <a:pt x="4338" y="0"/>
                      <a:pt x="4071" y="72"/>
                      <a:pt x="3814" y="222"/>
                    </a:cubicBezTo>
                    <a:cubicBezTo>
                      <a:pt x="2049" y="1252"/>
                      <a:pt x="4108" y="3574"/>
                      <a:pt x="3226" y="4089"/>
                    </a:cubicBezTo>
                    <a:cubicBezTo>
                      <a:pt x="3152" y="4133"/>
                      <a:pt x="3077" y="4154"/>
                      <a:pt x="3003" y="4154"/>
                    </a:cubicBezTo>
                    <a:cubicBezTo>
                      <a:pt x="2794" y="4154"/>
                      <a:pt x="2588" y="3985"/>
                      <a:pt x="2417" y="3690"/>
                    </a:cubicBezTo>
                    <a:cubicBezTo>
                      <a:pt x="2112" y="3174"/>
                      <a:pt x="1965" y="2229"/>
                      <a:pt x="2112" y="1462"/>
                    </a:cubicBezTo>
                    <a:lnTo>
                      <a:pt x="2112" y="1462"/>
                    </a:lnTo>
                    <a:lnTo>
                      <a:pt x="851" y="1535"/>
                    </a:lnTo>
                    <a:cubicBezTo>
                      <a:pt x="746" y="2208"/>
                      <a:pt x="830" y="2985"/>
                      <a:pt x="1103" y="3679"/>
                    </a:cubicBezTo>
                    <a:lnTo>
                      <a:pt x="1" y="4320"/>
                    </a:lnTo>
                    <a:lnTo>
                      <a:pt x="547" y="5255"/>
                    </a:lnTo>
                    <a:lnTo>
                      <a:pt x="1619" y="4635"/>
                    </a:lnTo>
                    <a:cubicBezTo>
                      <a:pt x="1892" y="4992"/>
                      <a:pt x="2207" y="5266"/>
                      <a:pt x="2532" y="5434"/>
                    </a:cubicBezTo>
                    <a:lnTo>
                      <a:pt x="3972" y="5434"/>
                    </a:lnTo>
                    <a:cubicBezTo>
                      <a:pt x="4003" y="5413"/>
                      <a:pt x="4035" y="5402"/>
                      <a:pt x="4066" y="5381"/>
                    </a:cubicBezTo>
                    <a:cubicBezTo>
                      <a:pt x="5863" y="4330"/>
                      <a:pt x="3846" y="1988"/>
                      <a:pt x="4697" y="1483"/>
                    </a:cubicBezTo>
                    <a:cubicBezTo>
                      <a:pt x="4758" y="1449"/>
                      <a:pt x="4820" y="1432"/>
                      <a:pt x="4881" y="1432"/>
                    </a:cubicBezTo>
                    <a:cubicBezTo>
                      <a:pt x="5062" y="1432"/>
                      <a:pt x="5239" y="1576"/>
                      <a:pt x="5380" y="1819"/>
                    </a:cubicBezTo>
                    <a:cubicBezTo>
                      <a:pt x="5621" y="2229"/>
                      <a:pt x="5789" y="3006"/>
                      <a:pt x="5789" y="3721"/>
                    </a:cubicBezTo>
                    <a:lnTo>
                      <a:pt x="7061" y="3616"/>
                    </a:lnTo>
                    <a:cubicBezTo>
                      <a:pt x="7082" y="3027"/>
                      <a:pt x="6945" y="2324"/>
                      <a:pt x="6662" y="1693"/>
                    </a:cubicBezTo>
                    <a:lnTo>
                      <a:pt x="7681" y="1105"/>
                    </a:lnTo>
                    <a:lnTo>
                      <a:pt x="7134" y="159"/>
                    </a:lnTo>
                    <a:lnTo>
                      <a:pt x="6084" y="779"/>
                    </a:lnTo>
                    <a:cubicBezTo>
                      <a:pt x="5640" y="273"/>
                      <a:pt x="5123" y="0"/>
                      <a:pt x="4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2"/>
              <p:cNvSpPr/>
              <p:nvPr/>
            </p:nvSpPr>
            <p:spPr>
              <a:xfrm>
                <a:off x="4511250" y="693050"/>
                <a:ext cx="660625" cy="549275"/>
              </a:xfrm>
              <a:custGeom>
                <a:avLst/>
                <a:gdLst/>
                <a:ahLst/>
                <a:cxnLst/>
                <a:rect l="l" t="t" r="r" b="b"/>
                <a:pathLst>
                  <a:path w="26425" h="21971" extrusionOk="0">
                    <a:moveTo>
                      <a:pt x="8655" y="5347"/>
                    </a:moveTo>
                    <a:cubicBezTo>
                      <a:pt x="9544" y="5347"/>
                      <a:pt x="10410" y="5808"/>
                      <a:pt x="10895" y="6631"/>
                    </a:cubicBezTo>
                    <a:cubicBezTo>
                      <a:pt x="11610" y="7860"/>
                      <a:pt x="11201" y="9436"/>
                      <a:pt x="9961" y="10150"/>
                    </a:cubicBezTo>
                    <a:cubicBezTo>
                      <a:pt x="9551" y="10392"/>
                      <a:pt x="9104" y="10506"/>
                      <a:pt x="8662" y="10506"/>
                    </a:cubicBezTo>
                    <a:cubicBezTo>
                      <a:pt x="7777" y="10506"/>
                      <a:pt x="6917" y="10046"/>
                      <a:pt x="6441" y="9226"/>
                    </a:cubicBezTo>
                    <a:cubicBezTo>
                      <a:pt x="5716" y="7997"/>
                      <a:pt x="6136" y="6421"/>
                      <a:pt x="7365" y="5695"/>
                    </a:cubicBezTo>
                    <a:cubicBezTo>
                      <a:pt x="7772" y="5459"/>
                      <a:pt x="8216" y="5347"/>
                      <a:pt x="8655" y="5347"/>
                    </a:cubicBezTo>
                    <a:close/>
                    <a:moveTo>
                      <a:pt x="9950" y="1"/>
                    </a:moveTo>
                    <a:lnTo>
                      <a:pt x="1135" y="5149"/>
                    </a:lnTo>
                    <a:cubicBezTo>
                      <a:pt x="2018" y="6652"/>
                      <a:pt x="1513" y="8595"/>
                      <a:pt x="0" y="9478"/>
                    </a:cubicBezTo>
                    <a:lnTo>
                      <a:pt x="7292" y="21971"/>
                    </a:lnTo>
                    <a:lnTo>
                      <a:pt x="8700" y="21971"/>
                    </a:lnTo>
                    <a:cubicBezTo>
                      <a:pt x="7323" y="18724"/>
                      <a:pt x="8542" y="14889"/>
                      <a:pt x="11663" y="13071"/>
                    </a:cubicBezTo>
                    <a:cubicBezTo>
                      <a:pt x="12792" y="12411"/>
                      <a:pt x="14027" y="12096"/>
                      <a:pt x="15245" y="12096"/>
                    </a:cubicBezTo>
                    <a:cubicBezTo>
                      <a:pt x="17688" y="12096"/>
                      <a:pt x="20063" y="13360"/>
                      <a:pt x="21381" y="15625"/>
                    </a:cubicBezTo>
                    <a:cubicBezTo>
                      <a:pt x="22558" y="17631"/>
                      <a:pt x="22632" y="19985"/>
                      <a:pt x="21791" y="21971"/>
                    </a:cubicBezTo>
                    <a:lnTo>
                      <a:pt x="26424" y="21971"/>
                    </a:lnTo>
                    <a:lnTo>
                      <a:pt x="14279" y="1146"/>
                    </a:lnTo>
                    <a:cubicBezTo>
                      <a:pt x="13777" y="1439"/>
                      <a:pt x="13230" y="1578"/>
                      <a:pt x="12689" y="1578"/>
                    </a:cubicBezTo>
                    <a:cubicBezTo>
                      <a:pt x="11600" y="1578"/>
                      <a:pt x="10540" y="1012"/>
                      <a:pt x="9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2"/>
              <p:cNvSpPr/>
              <p:nvPr/>
            </p:nvSpPr>
            <p:spPr>
              <a:xfrm>
                <a:off x="4694325" y="995450"/>
                <a:ext cx="382725" cy="246875"/>
              </a:xfrm>
              <a:custGeom>
                <a:avLst/>
                <a:gdLst/>
                <a:ahLst/>
                <a:cxnLst/>
                <a:rect l="l" t="t" r="r" b="b"/>
                <a:pathLst>
                  <a:path w="15309" h="9875" extrusionOk="0">
                    <a:moveTo>
                      <a:pt x="7922" y="0"/>
                    </a:moveTo>
                    <a:cubicBezTo>
                      <a:pt x="6704" y="0"/>
                      <a:pt x="5469" y="315"/>
                      <a:pt x="4340" y="975"/>
                    </a:cubicBezTo>
                    <a:cubicBezTo>
                      <a:pt x="1219" y="2793"/>
                      <a:pt x="0" y="6628"/>
                      <a:pt x="1377" y="9875"/>
                    </a:cubicBezTo>
                    <a:lnTo>
                      <a:pt x="6640" y="9875"/>
                    </a:lnTo>
                    <a:cubicBezTo>
                      <a:pt x="6315" y="9707"/>
                      <a:pt x="6000" y="9433"/>
                      <a:pt x="5727" y="9076"/>
                    </a:cubicBezTo>
                    <a:lnTo>
                      <a:pt x="4655" y="9696"/>
                    </a:lnTo>
                    <a:lnTo>
                      <a:pt x="4109" y="8761"/>
                    </a:lnTo>
                    <a:lnTo>
                      <a:pt x="5211" y="8120"/>
                    </a:lnTo>
                    <a:cubicBezTo>
                      <a:pt x="4938" y="7426"/>
                      <a:pt x="4854" y="6649"/>
                      <a:pt x="4959" y="5976"/>
                    </a:cubicBezTo>
                    <a:lnTo>
                      <a:pt x="6220" y="5903"/>
                    </a:lnTo>
                    <a:lnTo>
                      <a:pt x="6220" y="5903"/>
                    </a:lnTo>
                    <a:cubicBezTo>
                      <a:pt x="6073" y="6670"/>
                      <a:pt x="6220" y="7615"/>
                      <a:pt x="6525" y="8131"/>
                    </a:cubicBezTo>
                    <a:cubicBezTo>
                      <a:pt x="6696" y="8426"/>
                      <a:pt x="6902" y="8595"/>
                      <a:pt x="7111" y="8595"/>
                    </a:cubicBezTo>
                    <a:cubicBezTo>
                      <a:pt x="7185" y="8595"/>
                      <a:pt x="7260" y="8574"/>
                      <a:pt x="7334" y="8530"/>
                    </a:cubicBezTo>
                    <a:cubicBezTo>
                      <a:pt x="8216" y="8015"/>
                      <a:pt x="6157" y="5693"/>
                      <a:pt x="7922" y="4663"/>
                    </a:cubicBezTo>
                    <a:cubicBezTo>
                      <a:pt x="8179" y="4513"/>
                      <a:pt x="8446" y="4441"/>
                      <a:pt x="8713" y="4441"/>
                    </a:cubicBezTo>
                    <a:cubicBezTo>
                      <a:pt x="9231" y="4441"/>
                      <a:pt x="9748" y="4714"/>
                      <a:pt x="10192" y="5220"/>
                    </a:cubicBezTo>
                    <a:lnTo>
                      <a:pt x="11242" y="4600"/>
                    </a:lnTo>
                    <a:lnTo>
                      <a:pt x="11789" y="5546"/>
                    </a:lnTo>
                    <a:lnTo>
                      <a:pt x="10770" y="6134"/>
                    </a:lnTo>
                    <a:cubicBezTo>
                      <a:pt x="11053" y="6765"/>
                      <a:pt x="11190" y="7468"/>
                      <a:pt x="11169" y="8057"/>
                    </a:cubicBezTo>
                    <a:lnTo>
                      <a:pt x="9897" y="8162"/>
                    </a:lnTo>
                    <a:cubicBezTo>
                      <a:pt x="9897" y="7447"/>
                      <a:pt x="9729" y="6670"/>
                      <a:pt x="9488" y="6260"/>
                    </a:cubicBezTo>
                    <a:cubicBezTo>
                      <a:pt x="9347" y="6017"/>
                      <a:pt x="9170" y="5873"/>
                      <a:pt x="8989" y="5873"/>
                    </a:cubicBezTo>
                    <a:cubicBezTo>
                      <a:pt x="8928" y="5873"/>
                      <a:pt x="8866" y="5890"/>
                      <a:pt x="8805" y="5924"/>
                    </a:cubicBezTo>
                    <a:cubicBezTo>
                      <a:pt x="7954" y="6429"/>
                      <a:pt x="9971" y="8771"/>
                      <a:pt x="8174" y="9822"/>
                    </a:cubicBezTo>
                    <a:cubicBezTo>
                      <a:pt x="8143" y="9843"/>
                      <a:pt x="8111" y="9854"/>
                      <a:pt x="8080" y="9875"/>
                    </a:cubicBezTo>
                    <a:lnTo>
                      <a:pt x="14468" y="9875"/>
                    </a:lnTo>
                    <a:cubicBezTo>
                      <a:pt x="15309" y="7889"/>
                      <a:pt x="15235" y="5535"/>
                      <a:pt x="14058" y="3529"/>
                    </a:cubicBezTo>
                    <a:cubicBezTo>
                      <a:pt x="12740" y="1264"/>
                      <a:pt x="10365" y="0"/>
                      <a:pt x="7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2"/>
              <p:cNvSpPr/>
              <p:nvPr/>
            </p:nvSpPr>
            <p:spPr>
              <a:xfrm>
                <a:off x="4654150" y="826725"/>
                <a:ext cx="147350" cy="129000"/>
              </a:xfrm>
              <a:custGeom>
                <a:avLst/>
                <a:gdLst/>
                <a:ahLst/>
                <a:cxnLst/>
                <a:rect l="l" t="t" r="r" b="b"/>
                <a:pathLst>
                  <a:path w="5894" h="5160" extrusionOk="0">
                    <a:moveTo>
                      <a:pt x="2939" y="0"/>
                    </a:moveTo>
                    <a:cubicBezTo>
                      <a:pt x="2500" y="0"/>
                      <a:pt x="2056" y="112"/>
                      <a:pt x="1649" y="348"/>
                    </a:cubicBezTo>
                    <a:cubicBezTo>
                      <a:pt x="420" y="1074"/>
                      <a:pt x="0" y="2650"/>
                      <a:pt x="725" y="3879"/>
                    </a:cubicBezTo>
                    <a:cubicBezTo>
                      <a:pt x="1201" y="4699"/>
                      <a:pt x="2061" y="5159"/>
                      <a:pt x="2946" y="5159"/>
                    </a:cubicBezTo>
                    <a:cubicBezTo>
                      <a:pt x="3388" y="5159"/>
                      <a:pt x="3835" y="5045"/>
                      <a:pt x="4245" y="4803"/>
                    </a:cubicBezTo>
                    <a:cubicBezTo>
                      <a:pt x="5485" y="4089"/>
                      <a:pt x="5894" y="2513"/>
                      <a:pt x="5179" y="1284"/>
                    </a:cubicBezTo>
                    <a:cubicBezTo>
                      <a:pt x="4694" y="461"/>
                      <a:pt x="3828" y="0"/>
                      <a:pt x="2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8" name="Google Shape;3878;p92"/>
          <p:cNvGrpSpPr/>
          <p:nvPr/>
        </p:nvGrpSpPr>
        <p:grpSpPr>
          <a:xfrm>
            <a:off x="7788546" y="3122905"/>
            <a:ext cx="99806" cy="99809"/>
            <a:chOff x="3688596" y="3879680"/>
            <a:chExt cx="99806" cy="99809"/>
          </a:xfrm>
        </p:grpSpPr>
        <p:sp>
          <p:nvSpPr>
            <p:cNvPr id="3879" name="Google Shape;3879;p92"/>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2"/>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720000" y="3466210"/>
            <a:ext cx="3821178" cy="8694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ar-DZ"/>
          </a:p>
        </p:txBody>
      </p:sp>
    </p:spTree>
    <p:extLst>
      <p:ext uri="{BB962C8B-B14F-4D97-AF65-F5344CB8AC3E}">
        <p14:creationId xmlns:p14="http://schemas.microsoft.com/office/powerpoint/2010/main" val="29096921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12"/>
                                        </p:tgtEl>
                                        <p:attrNameLst>
                                          <p:attrName>style.visibility</p:attrName>
                                        </p:attrNameLst>
                                      </p:cBhvr>
                                      <p:to>
                                        <p:strVal val="visible"/>
                                      </p:to>
                                    </p:set>
                                    <p:anim calcmode="lin" valueType="num">
                                      <p:cBhvr>
                                        <p:cTn id="7" dur="500" fill="hold"/>
                                        <p:tgtEl>
                                          <p:spTgt spid="3712"/>
                                        </p:tgtEl>
                                        <p:attrNameLst>
                                          <p:attrName>ppt_w</p:attrName>
                                        </p:attrNameLst>
                                      </p:cBhvr>
                                      <p:tavLst>
                                        <p:tav tm="0">
                                          <p:val>
                                            <p:fltVal val="0"/>
                                          </p:val>
                                        </p:tav>
                                        <p:tav tm="100000">
                                          <p:val>
                                            <p:strVal val="#ppt_w"/>
                                          </p:val>
                                        </p:tav>
                                      </p:tavLst>
                                    </p:anim>
                                    <p:anim calcmode="lin" valueType="num">
                                      <p:cBhvr>
                                        <p:cTn id="8" dur="500" fill="hold"/>
                                        <p:tgtEl>
                                          <p:spTgt spid="3712"/>
                                        </p:tgtEl>
                                        <p:attrNameLst>
                                          <p:attrName>ppt_h</p:attrName>
                                        </p:attrNameLst>
                                      </p:cBhvr>
                                      <p:tavLst>
                                        <p:tav tm="0">
                                          <p:val>
                                            <p:fltVal val="0"/>
                                          </p:val>
                                        </p:tav>
                                        <p:tav tm="100000">
                                          <p:val>
                                            <p:strVal val="#ppt_h"/>
                                          </p:val>
                                        </p:tav>
                                      </p:tavLst>
                                    </p:anim>
                                    <p:animEffect transition="in" filter="fade">
                                      <p:cBhvr>
                                        <p:cTn id="9" dur="500"/>
                                        <p:tgtEl>
                                          <p:spTgt spid="3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56"/>
          <p:cNvSpPr txBox="1">
            <a:spLocks noGrp="1"/>
          </p:cNvSpPr>
          <p:nvPr>
            <p:ph type="title"/>
          </p:nvPr>
        </p:nvSpPr>
        <p:spPr>
          <a:xfrm>
            <a:off x="719999" y="681325"/>
            <a:ext cx="4382087" cy="17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235" name="Google Shape;1235;p56"/>
          <p:cNvSpPr txBox="1">
            <a:spLocks noGrp="1"/>
          </p:cNvSpPr>
          <p:nvPr>
            <p:ph type="title" idx="2"/>
          </p:nvPr>
        </p:nvSpPr>
        <p:spPr>
          <a:xfrm>
            <a:off x="4920300" y="2698200"/>
            <a:ext cx="35037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grpSp>
        <p:nvGrpSpPr>
          <p:cNvPr id="1237" name="Google Shape;1237;p56"/>
          <p:cNvGrpSpPr/>
          <p:nvPr/>
        </p:nvGrpSpPr>
        <p:grpSpPr>
          <a:xfrm>
            <a:off x="921306" y="3358952"/>
            <a:ext cx="3247984" cy="982503"/>
            <a:chOff x="892731" y="3511352"/>
            <a:chExt cx="3247984" cy="982503"/>
          </a:xfrm>
        </p:grpSpPr>
        <p:grpSp>
          <p:nvGrpSpPr>
            <p:cNvPr id="1238" name="Google Shape;1238;p56"/>
            <p:cNvGrpSpPr/>
            <p:nvPr/>
          </p:nvGrpSpPr>
          <p:grpSpPr>
            <a:xfrm>
              <a:off x="3501371" y="3511352"/>
              <a:ext cx="639344" cy="800140"/>
              <a:chOff x="1486921" y="3847202"/>
              <a:chExt cx="639344" cy="800140"/>
            </a:xfrm>
          </p:grpSpPr>
          <p:sp>
            <p:nvSpPr>
              <p:cNvPr id="1239" name="Google Shape;1239;p56"/>
              <p:cNvSpPr/>
              <p:nvPr/>
            </p:nvSpPr>
            <p:spPr>
              <a:xfrm>
                <a:off x="1515559" y="4408510"/>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6"/>
              <p:cNvSpPr/>
              <p:nvPr/>
            </p:nvSpPr>
            <p:spPr>
              <a:xfrm>
                <a:off x="1486921" y="4240931"/>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1578462" y="4280335"/>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1585030" y="4307007"/>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1578462" y="4267647"/>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6"/>
              <p:cNvSpPr/>
              <p:nvPr/>
            </p:nvSpPr>
            <p:spPr>
              <a:xfrm>
                <a:off x="1585030" y="4294453"/>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1698596" y="4354050"/>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1515559" y="4310402"/>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6"/>
              <p:cNvSpPr/>
              <p:nvPr/>
            </p:nvSpPr>
            <p:spPr>
              <a:xfrm>
                <a:off x="1486921" y="4142465"/>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6"/>
              <p:cNvSpPr/>
              <p:nvPr/>
            </p:nvSpPr>
            <p:spPr>
              <a:xfrm>
                <a:off x="1578462" y="4182138"/>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1585030" y="4208541"/>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1578462" y="4169584"/>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1585030" y="4195853"/>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a:off x="1698596" y="4255451"/>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6"/>
              <p:cNvSpPr/>
              <p:nvPr/>
            </p:nvSpPr>
            <p:spPr>
              <a:xfrm>
                <a:off x="1515559" y="4211847"/>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1486921" y="4044268"/>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6"/>
              <p:cNvSpPr/>
              <p:nvPr/>
            </p:nvSpPr>
            <p:spPr>
              <a:xfrm>
                <a:off x="1578462" y="4083583"/>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1585030" y="4110299"/>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1578462" y="4071029"/>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1585030" y="4097745"/>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1698596" y="4156896"/>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1515559" y="4113694"/>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1486921" y="3945668"/>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1578462" y="3985296"/>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1585030" y="4011744"/>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1578462" y="3972429"/>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6"/>
              <p:cNvSpPr/>
              <p:nvPr/>
            </p:nvSpPr>
            <p:spPr>
              <a:xfrm>
                <a:off x="1585030" y="3999190"/>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6"/>
              <p:cNvSpPr/>
              <p:nvPr/>
            </p:nvSpPr>
            <p:spPr>
              <a:xfrm>
                <a:off x="1698596" y="4058787"/>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1515559" y="4015139"/>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1486921" y="3847202"/>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1578462" y="3886875"/>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a:off x="1585030" y="3913278"/>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6"/>
              <p:cNvSpPr/>
              <p:nvPr/>
            </p:nvSpPr>
            <p:spPr>
              <a:xfrm>
                <a:off x="1578462" y="3874321"/>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1585030" y="3900590"/>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1698596" y="3960232"/>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6"/>
            <p:cNvGrpSpPr/>
            <p:nvPr/>
          </p:nvGrpSpPr>
          <p:grpSpPr>
            <a:xfrm>
              <a:off x="1367771" y="3511352"/>
              <a:ext cx="639344" cy="800140"/>
              <a:chOff x="1486921" y="3847202"/>
              <a:chExt cx="639344" cy="800140"/>
            </a:xfrm>
          </p:grpSpPr>
          <p:sp>
            <p:nvSpPr>
              <p:cNvPr id="1275" name="Google Shape;1275;p56"/>
              <p:cNvSpPr/>
              <p:nvPr/>
            </p:nvSpPr>
            <p:spPr>
              <a:xfrm>
                <a:off x="1515559" y="4408510"/>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6"/>
              <p:cNvSpPr/>
              <p:nvPr/>
            </p:nvSpPr>
            <p:spPr>
              <a:xfrm>
                <a:off x="1486921" y="4240931"/>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6"/>
              <p:cNvSpPr/>
              <p:nvPr/>
            </p:nvSpPr>
            <p:spPr>
              <a:xfrm>
                <a:off x="1578462" y="4280335"/>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6"/>
              <p:cNvSpPr/>
              <p:nvPr/>
            </p:nvSpPr>
            <p:spPr>
              <a:xfrm>
                <a:off x="1585030" y="4307007"/>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6"/>
              <p:cNvSpPr/>
              <p:nvPr/>
            </p:nvSpPr>
            <p:spPr>
              <a:xfrm>
                <a:off x="1578462" y="4267647"/>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6"/>
              <p:cNvSpPr/>
              <p:nvPr/>
            </p:nvSpPr>
            <p:spPr>
              <a:xfrm>
                <a:off x="1585030" y="4294453"/>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6"/>
              <p:cNvSpPr/>
              <p:nvPr/>
            </p:nvSpPr>
            <p:spPr>
              <a:xfrm>
                <a:off x="1698596" y="4354050"/>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6"/>
              <p:cNvSpPr/>
              <p:nvPr/>
            </p:nvSpPr>
            <p:spPr>
              <a:xfrm>
                <a:off x="1515559" y="4310402"/>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6"/>
              <p:cNvSpPr/>
              <p:nvPr/>
            </p:nvSpPr>
            <p:spPr>
              <a:xfrm>
                <a:off x="1486921" y="4142465"/>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1578462" y="4182138"/>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6"/>
              <p:cNvSpPr/>
              <p:nvPr/>
            </p:nvSpPr>
            <p:spPr>
              <a:xfrm>
                <a:off x="1585030" y="4208541"/>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6"/>
              <p:cNvSpPr/>
              <p:nvPr/>
            </p:nvSpPr>
            <p:spPr>
              <a:xfrm>
                <a:off x="1578462" y="4169584"/>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6"/>
              <p:cNvSpPr/>
              <p:nvPr/>
            </p:nvSpPr>
            <p:spPr>
              <a:xfrm>
                <a:off x="1585030" y="4195853"/>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6"/>
              <p:cNvSpPr/>
              <p:nvPr/>
            </p:nvSpPr>
            <p:spPr>
              <a:xfrm>
                <a:off x="1698596" y="4255451"/>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6"/>
              <p:cNvSpPr/>
              <p:nvPr/>
            </p:nvSpPr>
            <p:spPr>
              <a:xfrm>
                <a:off x="1515559" y="4211847"/>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6"/>
              <p:cNvSpPr/>
              <p:nvPr/>
            </p:nvSpPr>
            <p:spPr>
              <a:xfrm>
                <a:off x="1486921" y="4044268"/>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6"/>
              <p:cNvSpPr/>
              <p:nvPr/>
            </p:nvSpPr>
            <p:spPr>
              <a:xfrm>
                <a:off x="1578462" y="4083583"/>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6"/>
              <p:cNvSpPr/>
              <p:nvPr/>
            </p:nvSpPr>
            <p:spPr>
              <a:xfrm>
                <a:off x="1585030" y="4110299"/>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6"/>
              <p:cNvSpPr/>
              <p:nvPr/>
            </p:nvSpPr>
            <p:spPr>
              <a:xfrm>
                <a:off x="1578462" y="4071029"/>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6"/>
              <p:cNvSpPr/>
              <p:nvPr/>
            </p:nvSpPr>
            <p:spPr>
              <a:xfrm>
                <a:off x="1585030" y="4097745"/>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6"/>
              <p:cNvSpPr/>
              <p:nvPr/>
            </p:nvSpPr>
            <p:spPr>
              <a:xfrm>
                <a:off x="1698596" y="4156896"/>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6"/>
              <p:cNvSpPr/>
              <p:nvPr/>
            </p:nvSpPr>
            <p:spPr>
              <a:xfrm>
                <a:off x="1515559" y="4113694"/>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6"/>
              <p:cNvSpPr/>
              <p:nvPr/>
            </p:nvSpPr>
            <p:spPr>
              <a:xfrm>
                <a:off x="1486921" y="3945668"/>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6"/>
              <p:cNvSpPr/>
              <p:nvPr/>
            </p:nvSpPr>
            <p:spPr>
              <a:xfrm>
                <a:off x="1578462" y="3985296"/>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1585030" y="4011744"/>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6"/>
              <p:cNvSpPr/>
              <p:nvPr/>
            </p:nvSpPr>
            <p:spPr>
              <a:xfrm>
                <a:off x="1578462" y="3972429"/>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6"/>
              <p:cNvSpPr/>
              <p:nvPr/>
            </p:nvSpPr>
            <p:spPr>
              <a:xfrm>
                <a:off x="1585030" y="3999190"/>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6"/>
              <p:cNvSpPr/>
              <p:nvPr/>
            </p:nvSpPr>
            <p:spPr>
              <a:xfrm>
                <a:off x="1698596" y="4058787"/>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a:off x="1515559" y="4015139"/>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6"/>
              <p:cNvSpPr/>
              <p:nvPr/>
            </p:nvSpPr>
            <p:spPr>
              <a:xfrm>
                <a:off x="1486921" y="3847202"/>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6"/>
              <p:cNvSpPr/>
              <p:nvPr/>
            </p:nvSpPr>
            <p:spPr>
              <a:xfrm>
                <a:off x="1578462" y="3886875"/>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6"/>
              <p:cNvSpPr/>
              <p:nvPr/>
            </p:nvSpPr>
            <p:spPr>
              <a:xfrm>
                <a:off x="1585030" y="3913278"/>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6"/>
              <p:cNvSpPr/>
              <p:nvPr/>
            </p:nvSpPr>
            <p:spPr>
              <a:xfrm>
                <a:off x="1578462" y="3874321"/>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6"/>
              <p:cNvSpPr/>
              <p:nvPr/>
            </p:nvSpPr>
            <p:spPr>
              <a:xfrm>
                <a:off x="1585030" y="3900590"/>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6"/>
              <p:cNvSpPr/>
              <p:nvPr/>
            </p:nvSpPr>
            <p:spPr>
              <a:xfrm>
                <a:off x="1698596" y="3960232"/>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56"/>
            <p:cNvGrpSpPr/>
            <p:nvPr/>
          </p:nvGrpSpPr>
          <p:grpSpPr>
            <a:xfrm>
              <a:off x="892731" y="3890517"/>
              <a:ext cx="639344" cy="603209"/>
              <a:chOff x="5127806" y="3642167"/>
              <a:chExt cx="639344" cy="603209"/>
            </a:xfrm>
          </p:grpSpPr>
          <p:sp>
            <p:nvSpPr>
              <p:cNvPr id="1311" name="Google Shape;1311;p56"/>
              <p:cNvSpPr/>
              <p:nvPr/>
            </p:nvSpPr>
            <p:spPr>
              <a:xfrm>
                <a:off x="5155952" y="4006901"/>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6"/>
              <p:cNvSpPr/>
              <p:nvPr/>
            </p:nvSpPr>
            <p:spPr>
              <a:xfrm>
                <a:off x="5127806" y="3838830"/>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6"/>
              <p:cNvSpPr/>
              <p:nvPr/>
            </p:nvSpPr>
            <p:spPr>
              <a:xfrm>
                <a:off x="5219347" y="3878457"/>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6"/>
              <p:cNvSpPr/>
              <p:nvPr/>
            </p:nvSpPr>
            <p:spPr>
              <a:xfrm>
                <a:off x="5225915" y="3904906"/>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6"/>
              <p:cNvSpPr/>
              <p:nvPr/>
            </p:nvSpPr>
            <p:spPr>
              <a:xfrm>
                <a:off x="5219347" y="3865591"/>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6"/>
              <p:cNvSpPr/>
              <p:nvPr/>
            </p:nvSpPr>
            <p:spPr>
              <a:xfrm>
                <a:off x="5225915" y="3892352"/>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6"/>
              <p:cNvSpPr/>
              <p:nvPr/>
            </p:nvSpPr>
            <p:spPr>
              <a:xfrm>
                <a:off x="5339034" y="3951949"/>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6"/>
              <p:cNvSpPr/>
              <p:nvPr/>
            </p:nvSpPr>
            <p:spPr>
              <a:xfrm>
                <a:off x="5155952" y="3908346"/>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6"/>
              <p:cNvSpPr/>
              <p:nvPr/>
            </p:nvSpPr>
            <p:spPr>
              <a:xfrm>
                <a:off x="5127806" y="3740409"/>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6"/>
              <p:cNvSpPr/>
              <p:nvPr/>
            </p:nvSpPr>
            <p:spPr>
              <a:xfrm>
                <a:off x="5219347" y="3780081"/>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6"/>
              <p:cNvSpPr/>
              <p:nvPr/>
            </p:nvSpPr>
            <p:spPr>
              <a:xfrm>
                <a:off x="5225915" y="3806485"/>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6"/>
              <p:cNvSpPr/>
              <p:nvPr/>
            </p:nvSpPr>
            <p:spPr>
              <a:xfrm>
                <a:off x="5219347" y="3767527"/>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6"/>
              <p:cNvSpPr/>
              <p:nvPr/>
            </p:nvSpPr>
            <p:spPr>
              <a:xfrm>
                <a:off x="5225915" y="3793797"/>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6"/>
              <p:cNvSpPr/>
              <p:nvPr/>
            </p:nvSpPr>
            <p:spPr>
              <a:xfrm>
                <a:off x="5339034" y="3853394"/>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6"/>
              <p:cNvSpPr/>
              <p:nvPr/>
            </p:nvSpPr>
            <p:spPr>
              <a:xfrm>
                <a:off x="5155952" y="3809746"/>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6"/>
              <p:cNvSpPr/>
              <p:nvPr/>
            </p:nvSpPr>
            <p:spPr>
              <a:xfrm>
                <a:off x="5127806" y="3642167"/>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6"/>
              <p:cNvSpPr/>
              <p:nvPr/>
            </p:nvSpPr>
            <p:spPr>
              <a:xfrm>
                <a:off x="5219347" y="3681615"/>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6"/>
              <p:cNvSpPr/>
              <p:nvPr/>
            </p:nvSpPr>
            <p:spPr>
              <a:xfrm>
                <a:off x="5225915" y="3708242"/>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6"/>
              <p:cNvSpPr/>
              <p:nvPr/>
            </p:nvSpPr>
            <p:spPr>
              <a:xfrm>
                <a:off x="5219347" y="3668927"/>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6"/>
              <p:cNvSpPr/>
              <p:nvPr/>
            </p:nvSpPr>
            <p:spPr>
              <a:xfrm>
                <a:off x="5225915" y="3695688"/>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6"/>
              <p:cNvSpPr/>
              <p:nvPr/>
            </p:nvSpPr>
            <p:spPr>
              <a:xfrm>
                <a:off x="5339034" y="3755286"/>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56"/>
            <p:cNvGrpSpPr/>
            <p:nvPr/>
          </p:nvGrpSpPr>
          <p:grpSpPr>
            <a:xfrm>
              <a:off x="2080721" y="3806577"/>
              <a:ext cx="639344" cy="504922"/>
              <a:chOff x="2206646" y="4177177"/>
              <a:chExt cx="639344" cy="504922"/>
            </a:xfrm>
          </p:grpSpPr>
          <p:sp>
            <p:nvSpPr>
              <p:cNvPr id="1333" name="Google Shape;1333;p56"/>
              <p:cNvSpPr/>
              <p:nvPr/>
            </p:nvSpPr>
            <p:spPr>
              <a:xfrm>
                <a:off x="2235284" y="4443178"/>
                <a:ext cx="582071" cy="238922"/>
              </a:xfrm>
              <a:custGeom>
                <a:avLst/>
                <a:gdLst/>
                <a:ahLst/>
                <a:cxnLst/>
                <a:rect l="l" t="t" r="r" b="b"/>
                <a:pathLst>
                  <a:path w="13029" h="5348" extrusionOk="0">
                    <a:moveTo>
                      <a:pt x="0" y="1"/>
                    </a:moveTo>
                    <a:lnTo>
                      <a:pt x="0" y="1556"/>
                    </a:lnTo>
                    <a:cubicBezTo>
                      <a:pt x="0" y="2522"/>
                      <a:pt x="641" y="3500"/>
                      <a:pt x="1923" y="4245"/>
                    </a:cubicBezTo>
                    <a:cubicBezTo>
                      <a:pt x="3197" y="4980"/>
                      <a:pt x="4862" y="5347"/>
                      <a:pt x="6526" y="5347"/>
                    </a:cubicBezTo>
                    <a:cubicBezTo>
                      <a:pt x="8195" y="5347"/>
                      <a:pt x="9864" y="4977"/>
                      <a:pt x="11137" y="4235"/>
                    </a:cubicBezTo>
                    <a:cubicBezTo>
                      <a:pt x="12398" y="3510"/>
                      <a:pt x="13029" y="2554"/>
                      <a:pt x="13029" y="1588"/>
                    </a:cubicBezTo>
                    <a:lnTo>
                      <a:pt x="13029" y="43"/>
                    </a:lnTo>
                    <a:cubicBezTo>
                      <a:pt x="10958" y="4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a:off x="2206646" y="4275598"/>
                <a:ext cx="639344" cy="337073"/>
              </a:xfrm>
              <a:custGeom>
                <a:avLst/>
                <a:gdLst/>
                <a:ahLst/>
                <a:cxnLst/>
                <a:rect l="l" t="t" r="r" b="b"/>
                <a:pathLst>
                  <a:path w="14311" h="7545" extrusionOk="0">
                    <a:moveTo>
                      <a:pt x="7142" y="1"/>
                    </a:moveTo>
                    <a:cubicBezTo>
                      <a:pt x="5474" y="1"/>
                      <a:pt x="3809" y="369"/>
                      <a:pt x="2543" y="1104"/>
                    </a:cubicBezTo>
                    <a:cubicBezTo>
                      <a:pt x="0" y="2575"/>
                      <a:pt x="21" y="4971"/>
                      <a:pt x="2575" y="6441"/>
                    </a:cubicBezTo>
                    <a:cubicBezTo>
                      <a:pt x="3846" y="7177"/>
                      <a:pt x="5514" y="7545"/>
                      <a:pt x="7180" y="7545"/>
                    </a:cubicBezTo>
                    <a:cubicBezTo>
                      <a:pt x="8847" y="7545"/>
                      <a:pt x="10512" y="7177"/>
                      <a:pt x="11778" y="6441"/>
                    </a:cubicBezTo>
                    <a:cubicBezTo>
                      <a:pt x="14310" y="4971"/>
                      <a:pt x="14300" y="2575"/>
                      <a:pt x="11757" y="1104"/>
                    </a:cubicBezTo>
                    <a:cubicBezTo>
                      <a:pt x="10481" y="369"/>
                      <a:pt x="8810" y="1"/>
                      <a:pt x="7142" y="1"/>
                    </a:cubicBezTo>
                    <a:close/>
                  </a:path>
                </a:pathLst>
              </a:custGeom>
              <a:solidFill>
                <a:srgbClr val="FFFFFF"/>
              </a:solid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6"/>
              <p:cNvSpPr/>
              <p:nvPr/>
            </p:nvSpPr>
            <p:spPr>
              <a:xfrm>
                <a:off x="2298187" y="4315226"/>
                <a:ext cx="456713" cy="142558"/>
              </a:xfrm>
              <a:custGeom>
                <a:avLst/>
                <a:gdLst/>
                <a:ahLst/>
                <a:cxnLst/>
                <a:rect l="l" t="t" r="r" b="b"/>
                <a:pathLst>
                  <a:path w="10223" h="3191" extrusionOk="0">
                    <a:moveTo>
                      <a:pt x="5102" y="0"/>
                    </a:moveTo>
                    <a:cubicBezTo>
                      <a:pt x="3823" y="0"/>
                      <a:pt x="2545" y="284"/>
                      <a:pt x="1576" y="847"/>
                    </a:cubicBezTo>
                    <a:cubicBezTo>
                      <a:pt x="473" y="1478"/>
                      <a:pt x="0" y="2339"/>
                      <a:pt x="147" y="3180"/>
                    </a:cubicBezTo>
                    <a:cubicBezTo>
                      <a:pt x="263" y="2539"/>
                      <a:pt x="736" y="1930"/>
                      <a:pt x="1576" y="1436"/>
                    </a:cubicBezTo>
                    <a:cubicBezTo>
                      <a:pt x="2543" y="874"/>
                      <a:pt x="3817" y="593"/>
                      <a:pt x="5093" y="593"/>
                    </a:cubicBezTo>
                    <a:cubicBezTo>
                      <a:pt x="6370" y="593"/>
                      <a:pt x="7649" y="874"/>
                      <a:pt x="8626" y="1436"/>
                    </a:cubicBezTo>
                    <a:cubicBezTo>
                      <a:pt x="9477" y="1930"/>
                      <a:pt x="9961" y="2550"/>
                      <a:pt x="10066" y="3191"/>
                    </a:cubicBezTo>
                    <a:cubicBezTo>
                      <a:pt x="10223" y="2360"/>
                      <a:pt x="9740" y="1489"/>
                      <a:pt x="8626" y="847"/>
                    </a:cubicBezTo>
                    <a:cubicBezTo>
                      <a:pt x="7651" y="281"/>
                      <a:pt x="6376"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6"/>
              <p:cNvSpPr/>
              <p:nvPr/>
            </p:nvSpPr>
            <p:spPr>
              <a:xfrm>
                <a:off x="2304755" y="4341674"/>
                <a:ext cx="443131" cy="231685"/>
              </a:xfrm>
              <a:custGeom>
                <a:avLst/>
                <a:gdLst/>
                <a:ahLst/>
                <a:cxnLst/>
                <a:rect l="l" t="t" r="r" b="b"/>
                <a:pathLst>
                  <a:path w="9919" h="5186" extrusionOk="0">
                    <a:moveTo>
                      <a:pt x="4946" y="1"/>
                    </a:moveTo>
                    <a:cubicBezTo>
                      <a:pt x="3670" y="1"/>
                      <a:pt x="2396" y="282"/>
                      <a:pt x="1429" y="844"/>
                    </a:cubicBezTo>
                    <a:cubicBezTo>
                      <a:pt x="589" y="1338"/>
                      <a:pt x="116" y="1947"/>
                      <a:pt x="0" y="2588"/>
                    </a:cubicBezTo>
                    <a:cubicBezTo>
                      <a:pt x="116" y="3229"/>
                      <a:pt x="599" y="3849"/>
                      <a:pt x="1450" y="4343"/>
                    </a:cubicBezTo>
                    <a:cubicBezTo>
                      <a:pt x="2427" y="4905"/>
                      <a:pt x="3704" y="5186"/>
                      <a:pt x="4979" y="5186"/>
                    </a:cubicBezTo>
                    <a:cubicBezTo>
                      <a:pt x="6254" y="5186"/>
                      <a:pt x="7528" y="4905"/>
                      <a:pt x="8500" y="4343"/>
                    </a:cubicBezTo>
                    <a:cubicBezTo>
                      <a:pt x="9340" y="3849"/>
                      <a:pt x="9814" y="3239"/>
                      <a:pt x="9919" y="2599"/>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a:off x="2298187" y="4302359"/>
                <a:ext cx="456713" cy="283552"/>
              </a:xfrm>
              <a:custGeom>
                <a:avLst/>
                <a:gdLst/>
                <a:ahLst/>
                <a:cxnLst/>
                <a:rect l="l" t="t" r="r" b="b"/>
                <a:pathLst>
                  <a:path w="10223" h="6347" fill="none" extrusionOk="0">
                    <a:moveTo>
                      <a:pt x="10066" y="3479"/>
                    </a:moveTo>
                    <a:cubicBezTo>
                      <a:pt x="10223" y="2648"/>
                      <a:pt x="9740" y="1777"/>
                      <a:pt x="8626" y="1135"/>
                    </a:cubicBezTo>
                    <a:cubicBezTo>
                      <a:pt x="6672" y="1"/>
                      <a:pt x="3510" y="12"/>
                      <a:pt x="1576" y="1135"/>
                    </a:cubicBezTo>
                    <a:cubicBezTo>
                      <a:pt x="473" y="1766"/>
                      <a:pt x="0" y="2627"/>
                      <a:pt x="147" y="3468"/>
                    </a:cubicBezTo>
                    <a:cubicBezTo>
                      <a:pt x="263" y="4109"/>
                      <a:pt x="746" y="4729"/>
                      <a:pt x="1597" y="5223"/>
                    </a:cubicBezTo>
                    <a:cubicBezTo>
                      <a:pt x="3552" y="6347"/>
                      <a:pt x="6704" y="6347"/>
                      <a:pt x="8647" y="5223"/>
                    </a:cubicBezTo>
                    <a:cubicBezTo>
                      <a:pt x="9487" y="4729"/>
                      <a:pt x="9961"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6"/>
              <p:cNvSpPr/>
              <p:nvPr/>
            </p:nvSpPr>
            <p:spPr>
              <a:xfrm>
                <a:off x="2304755" y="4329165"/>
                <a:ext cx="443578" cy="129066"/>
              </a:xfrm>
              <a:custGeom>
                <a:avLst/>
                <a:gdLst/>
                <a:ahLst/>
                <a:cxnLst/>
                <a:rect l="l" t="t" r="r" b="b"/>
                <a:pathLst>
                  <a:path w="9929" h="2889"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18"/>
                      <a:pt x="116" y="2227"/>
                      <a:pt x="0"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6"/>
              <p:cNvSpPr/>
              <p:nvPr/>
            </p:nvSpPr>
            <p:spPr>
              <a:xfrm>
                <a:off x="2418321" y="4388718"/>
                <a:ext cx="216450" cy="124911"/>
              </a:xfrm>
              <a:custGeom>
                <a:avLst/>
                <a:gdLst/>
                <a:ahLst/>
                <a:cxnLst/>
                <a:rect l="l" t="t" r="r" b="b"/>
                <a:pathLst>
                  <a:path w="4845" h="2796" extrusionOk="0">
                    <a:moveTo>
                      <a:pt x="4246" y="1"/>
                    </a:moveTo>
                    <a:lnTo>
                      <a:pt x="3625" y="358"/>
                    </a:lnTo>
                    <a:cubicBezTo>
                      <a:pt x="3322" y="240"/>
                      <a:pt x="3016" y="180"/>
                      <a:pt x="2729" y="180"/>
                    </a:cubicBezTo>
                    <a:cubicBezTo>
                      <a:pt x="2429" y="180"/>
                      <a:pt x="2149" y="245"/>
                      <a:pt x="1913" y="379"/>
                    </a:cubicBezTo>
                    <a:cubicBezTo>
                      <a:pt x="863" y="989"/>
                      <a:pt x="2754" y="1714"/>
                      <a:pt x="2228" y="2018"/>
                    </a:cubicBezTo>
                    <a:cubicBezTo>
                      <a:pt x="2164" y="2059"/>
                      <a:pt x="2089" y="2077"/>
                      <a:pt x="2007" y="2077"/>
                    </a:cubicBezTo>
                    <a:cubicBezTo>
                      <a:pt x="1876" y="2077"/>
                      <a:pt x="1730" y="2029"/>
                      <a:pt x="1587" y="1945"/>
                    </a:cubicBezTo>
                    <a:cubicBezTo>
                      <a:pt x="1272" y="1766"/>
                      <a:pt x="989" y="1399"/>
                      <a:pt x="947" y="1073"/>
                    </a:cubicBezTo>
                    <a:lnTo>
                      <a:pt x="74" y="1231"/>
                    </a:lnTo>
                    <a:cubicBezTo>
                      <a:pt x="127" y="1525"/>
                      <a:pt x="337" y="1829"/>
                      <a:pt x="652" y="2081"/>
                    </a:cubicBezTo>
                    <a:lnTo>
                      <a:pt x="1" y="2470"/>
                    </a:lnTo>
                    <a:lnTo>
                      <a:pt x="557" y="2796"/>
                    </a:lnTo>
                    <a:lnTo>
                      <a:pt x="1199" y="2418"/>
                    </a:lnTo>
                    <a:cubicBezTo>
                      <a:pt x="1536" y="2572"/>
                      <a:pt x="1904" y="2661"/>
                      <a:pt x="2255" y="2661"/>
                    </a:cubicBezTo>
                    <a:cubicBezTo>
                      <a:pt x="2548" y="2661"/>
                      <a:pt x="2829" y="2599"/>
                      <a:pt x="3069" y="2460"/>
                    </a:cubicBezTo>
                    <a:cubicBezTo>
                      <a:pt x="4141" y="1840"/>
                      <a:pt x="2270" y="1094"/>
                      <a:pt x="2785" y="799"/>
                    </a:cubicBezTo>
                    <a:cubicBezTo>
                      <a:pt x="2837" y="767"/>
                      <a:pt x="2901" y="752"/>
                      <a:pt x="2970" y="752"/>
                    </a:cubicBezTo>
                    <a:cubicBezTo>
                      <a:pt x="3081" y="752"/>
                      <a:pt x="3208" y="791"/>
                      <a:pt x="3331" y="863"/>
                    </a:cubicBezTo>
                    <a:cubicBezTo>
                      <a:pt x="3573" y="1000"/>
                      <a:pt x="3836" y="1304"/>
                      <a:pt x="3973" y="1598"/>
                    </a:cubicBezTo>
                    <a:lnTo>
                      <a:pt x="4844" y="1420"/>
                    </a:lnTo>
                    <a:cubicBezTo>
                      <a:pt x="4760" y="1178"/>
                      <a:pt x="4529" y="905"/>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a:off x="2235284" y="4345114"/>
                <a:ext cx="582071" cy="238475"/>
              </a:xfrm>
              <a:custGeom>
                <a:avLst/>
                <a:gdLst/>
                <a:ahLst/>
                <a:cxnLst/>
                <a:rect l="l" t="t" r="r" b="b"/>
                <a:pathLst>
                  <a:path w="13029" h="5338" extrusionOk="0">
                    <a:moveTo>
                      <a:pt x="0" y="0"/>
                    </a:moveTo>
                    <a:lnTo>
                      <a:pt x="0" y="1544"/>
                    </a:lnTo>
                    <a:cubicBezTo>
                      <a:pt x="0" y="2522"/>
                      <a:pt x="641" y="3488"/>
                      <a:pt x="1923" y="4234"/>
                    </a:cubicBezTo>
                    <a:cubicBezTo>
                      <a:pt x="3199" y="4970"/>
                      <a:pt x="4867" y="5337"/>
                      <a:pt x="6534" y="5337"/>
                    </a:cubicBezTo>
                    <a:cubicBezTo>
                      <a:pt x="8201" y="5337"/>
                      <a:pt x="9866" y="4970"/>
                      <a:pt x="11137" y="4234"/>
                    </a:cubicBezTo>
                    <a:cubicBezTo>
                      <a:pt x="12398" y="3499"/>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a:off x="2206646" y="4177177"/>
                <a:ext cx="639344" cy="337341"/>
              </a:xfrm>
              <a:custGeom>
                <a:avLst/>
                <a:gdLst/>
                <a:ahLst/>
                <a:cxnLst/>
                <a:rect l="l" t="t" r="r" b="b"/>
                <a:pathLst>
                  <a:path w="14311" h="7551" extrusionOk="0">
                    <a:moveTo>
                      <a:pt x="7142" y="0"/>
                    </a:moveTo>
                    <a:cubicBezTo>
                      <a:pt x="5474" y="0"/>
                      <a:pt x="3809" y="371"/>
                      <a:pt x="2543" y="1112"/>
                    </a:cubicBezTo>
                    <a:cubicBezTo>
                      <a:pt x="0" y="2582"/>
                      <a:pt x="21" y="4967"/>
                      <a:pt x="2575" y="6449"/>
                    </a:cubicBezTo>
                    <a:cubicBezTo>
                      <a:pt x="3844" y="7183"/>
                      <a:pt x="5508" y="7551"/>
                      <a:pt x="7171" y="7551"/>
                    </a:cubicBezTo>
                    <a:cubicBezTo>
                      <a:pt x="8841" y="7551"/>
                      <a:pt x="10510" y="7180"/>
                      <a:pt x="11778" y="6438"/>
                    </a:cubicBezTo>
                    <a:cubicBezTo>
                      <a:pt x="14310" y="4967"/>
                      <a:pt x="14300" y="2582"/>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6"/>
              <p:cNvSpPr/>
              <p:nvPr/>
            </p:nvSpPr>
            <p:spPr>
              <a:xfrm>
                <a:off x="2298187" y="4216850"/>
                <a:ext cx="456713" cy="142826"/>
              </a:xfrm>
              <a:custGeom>
                <a:avLst/>
                <a:gdLst/>
                <a:ahLst/>
                <a:cxnLst/>
                <a:rect l="l" t="t" r="r" b="b"/>
                <a:pathLst>
                  <a:path w="10223" h="3197" extrusionOk="0">
                    <a:moveTo>
                      <a:pt x="5093" y="0"/>
                    </a:moveTo>
                    <a:cubicBezTo>
                      <a:pt x="3817" y="0"/>
                      <a:pt x="2543" y="281"/>
                      <a:pt x="1576" y="843"/>
                    </a:cubicBezTo>
                    <a:cubicBezTo>
                      <a:pt x="473" y="1484"/>
                      <a:pt x="0" y="2346"/>
                      <a:pt x="147" y="3176"/>
                    </a:cubicBezTo>
                    <a:cubicBezTo>
                      <a:pt x="263" y="2545"/>
                      <a:pt x="736" y="1926"/>
                      <a:pt x="1576" y="1442"/>
                    </a:cubicBezTo>
                    <a:cubicBezTo>
                      <a:pt x="2543" y="875"/>
                      <a:pt x="3817" y="591"/>
                      <a:pt x="5093" y="591"/>
                    </a:cubicBezTo>
                    <a:cubicBezTo>
                      <a:pt x="6370" y="591"/>
                      <a:pt x="7649" y="875"/>
                      <a:pt x="8626" y="1442"/>
                    </a:cubicBezTo>
                    <a:cubicBezTo>
                      <a:pt x="9477" y="1936"/>
                      <a:pt x="9961" y="2556"/>
                      <a:pt x="10066" y="3197"/>
                    </a:cubicBezTo>
                    <a:cubicBezTo>
                      <a:pt x="10223" y="2356"/>
                      <a:pt x="9740" y="1484"/>
                      <a:pt x="8626" y="843"/>
                    </a:cubicBezTo>
                    <a:cubicBezTo>
                      <a:pt x="7649" y="281"/>
                      <a:pt x="6370" y="0"/>
                      <a:pt x="5093" y="0"/>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6"/>
              <p:cNvSpPr/>
              <p:nvPr/>
            </p:nvSpPr>
            <p:spPr>
              <a:xfrm>
                <a:off x="2304755" y="4243253"/>
                <a:ext cx="443131" cy="231551"/>
              </a:xfrm>
              <a:custGeom>
                <a:avLst/>
                <a:gdLst/>
                <a:ahLst/>
                <a:cxnLst/>
                <a:rect l="l" t="t" r="r" b="b"/>
                <a:pathLst>
                  <a:path w="9919" h="5183" extrusionOk="0">
                    <a:moveTo>
                      <a:pt x="4946" y="0"/>
                    </a:moveTo>
                    <a:cubicBezTo>
                      <a:pt x="3670" y="0"/>
                      <a:pt x="2396" y="284"/>
                      <a:pt x="1429" y="851"/>
                    </a:cubicBezTo>
                    <a:cubicBezTo>
                      <a:pt x="589" y="1335"/>
                      <a:pt x="116" y="1954"/>
                      <a:pt x="0" y="2585"/>
                    </a:cubicBezTo>
                    <a:cubicBezTo>
                      <a:pt x="116" y="3226"/>
                      <a:pt x="599" y="3845"/>
                      <a:pt x="1450" y="4340"/>
                    </a:cubicBezTo>
                    <a:cubicBezTo>
                      <a:pt x="2427" y="4901"/>
                      <a:pt x="3704" y="5182"/>
                      <a:pt x="4979" y="5182"/>
                    </a:cubicBezTo>
                    <a:cubicBezTo>
                      <a:pt x="6254" y="5182"/>
                      <a:pt x="7528" y="4901"/>
                      <a:pt x="8500" y="4340"/>
                    </a:cubicBezTo>
                    <a:cubicBezTo>
                      <a:pt x="9340" y="3856"/>
                      <a:pt x="9814" y="3236"/>
                      <a:pt x="9919" y="2606"/>
                    </a:cubicBezTo>
                    <a:cubicBezTo>
                      <a:pt x="9814" y="1965"/>
                      <a:pt x="9330" y="1345"/>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6"/>
              <p:cNvSpPr/>
              <p:nvPr/>
            </p:nvSpPr>
            <p:spPr>
              <a:xfrm>
                <a:off x="2298187" y="4204296"/>
                <a:ext cx="456713" cy="283061"/>
              </a:xfrm>
              <a:custGeom>
                <a:avLst/>
                <a:gdLst/>
                <a:ahLst/>
                <a:cxnLst/>
                <a:rect l="l" t="t" r="r" b="b"/>
                <a:pathLst>
                  <a:path w="10223" h="6336" fill="none" extrusionOk="0">
                    <a:moveTo>
                      <a:pt x="10066" y="3478"/>
                    </a:moveTo>
                    <a:cubicBezTo>
                      <a:pt x="10223" y="2637"/>
                      <a:pt x="9740" y="1765"/>
                      <a:pt x="8626" y="1124"/>
                    </a:cubicBezTo>
                    <a:cubicBezTo>
                      <a:pt x="6672" y="0"/>
                      <a:pt x="3510" y="0"/>
                      <a:pt x="1576" y="1124"/>
                    </a:cubicBezTo>
                    <a:cubicBezTo>
                      <a:pt x="473" y="1765"/>
                      <a:pt x="0" y="2627"/>
                      <a:pt x="147" y="3457"/>
                    </a:cubicBezTo>
                    <a:cubicBezTo>
                      <a:pt x="263" y="4098"/>
                      <a:pt x="746" y="4717"/>
                      <a:pt x="1597" y="5212"/>
                    </a:cubicBezTo>
                    <a:cubicBezTo>
                      <a:pt x="3552" y="6335"/>
                      <a:pt x="6704" y="6335"/>
                      <a:pt x="8647" y="5212"/>
                    </a:cubicBezTo>
                    <a:cubicBezTo>
                      <a:pt x="9487" y="4728"/>
                      <a:pt x="9961" y="4108"/>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6"/>
              <p:cNvSpPr/>
              <p:nvPr/>
            </p:nvSpPr>
            <p:spPr>
              <a:xfrm>
                <a:off x="2304755" y="4230565"/>
                <a:ext cx="443578" cy="129602"/>
              </a:xfrm>
              <a:custGeom>
                <a:avLst/>
                <a:gdLst/>
                <a:ahLst/>
                <a:cxnLst/>
                <a:rect l="l" t="t" r="r" b="b"/>
                <a:pathLst>
                  <a:path w="9929" h="2901" fill="none" extrusionOk="0">
                    <a:moveTo>
                      <a:pt x="9929" y="2900"/>
                    </a:moveTo>
                    <a:cubicBezTo>
                      <a:pt x="9929" y="2890"/>
                      <a:pt x="9929" y="2890"/>
                      <a:pt x="9919" y="2890"/>
                    </a:cubicBezTo>
                    <a:cubicBezTo>
                      <a:pt x="9814" y="2249"/>
                      <a:pt x="9330" y="1629"/>
                      <a:pt x="8479" y="1135"/>
                    </a:cubicBezTo>
                    <a:cubicBezTo>
                      <a:pt x="6525" y="1"/>
                      <a:pt x="3363" y="1"/>
                      <a:pt x="1429" y="1135"/>
                    </a:cubicBezTo>
                    <a:cubicBezTo>
                      <a:pt x="589" y="1619"/>
                      <a:pt x="116" y="2238"/>
                      <a:pt x="0" y="2869"/>
                    </a:cubicBezTo>
                  </a:path>
                </a:pathLst>
              </a:custGeom>
              <a:no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a:off x="2418321" y="4290163"/>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5"/>
                      <a:pt x="2087" y="2083"/>
                      <a:pt x="2005" y="2083"/>
                    </a:cubicBezTo>
                    <a:cubicBezTo>
                      <a:pt x="1874" y="2083"/>
                      <a:pt x="1729" y="2039"/>
                      <a:pt x="1587" y="1955"/>
                    </a:cubicBezTo>
                    <a:cubicBezTo>
                      <a:pt x="1272" y="1777"/>
                      <a:pt x="989" y="1398"/>
                      <a:pt x="947" y="1072"/>
                    </a:cubicBezTo>
                    <a:lnTo>
                      <a:pt x="74" y="1240"/>
                    </a:lnTo>
                    <a:cubicBezTo>
                      <a:pt x="127" y="1524"/>
                      <a:pt x="337" y="1829"/>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799"/>
                    </a:cubicBezTo>
                    <a:cubicBezTo>
                      <a:pt x="2835" y="768"/>
                      <a:pt x="2895" y="754"/>
                      <a:pt x="2961" y="754"/>
                    </a:cubicBezTo>
                    <a:cubicBezTo>
                      <a:pt x="3075" y="754"/>
                      <a:pt x="3205" y="796"/>
                      <a:pt x="3331" y="862"/>
                    </a:cubicBezTo>
                    <a:cubicBezTo>
                      <a:pt x="3573" y="1009"/>
                      <a:pt x="3836" y="1314"/>
                      <a:pt x="3973" y="1598"/>
                    </a:cubicBezTo>
                    <a:lnTo>
                      <a:pt x="4844" y="1419"/>
                    </a:lnTo>
                    <a:cubicBezTo>
                      <a:pt x="4760" y="1177"/>
                      <a:pt x="4529" y="904"/>
                      <a:pt x="4204" y="673"/>
                    </a:cubicBezTo>
                    <a:lnTo>
                      <a:pt x="4813" y="327"/>
                    </a:lnTo>
                    <a:lnTo>
                      <a:pt x="4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6"/>
            <p:cNvGrpSpPr/>
            <p:nvPr/>
          </p:nvGrpSpPr>
          <p:grpSpPr>
            <a:xfrm>
              <a:off x="2490921" y="3693715"/>
              <a:ext cx="639344" cy="800140"/>
              <a:chOff x="1486921" y="3847202"/>
              <a:chExt cx="639344" cy="800140"/>
            </a:xfrm>
          </p:grpSpPr>
          <p:sp>
            <p:nvSpPr>
              <p:cNvPr id="1348" name="Google Shape;1348;p56"/>
              <p:cNvSpPr/>
              <p:nvPr/>
            </p:nvSpPr>
            <p:spPr>
              <a:xfrm>
                <a:off x="1515559" y="4408510"/>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1486921" y="4240931"/>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1578462" y="4280335"/>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a:off x="1585030" y="4307007"/>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a:off x="1578462" y="4267647"/>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1585030" y="4294453"/>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1698596" y="4354050"/>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a:off x="1515559" y="4310402"/>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a:off x="1486921" y="4142465"/>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1578462" y="4182138"/>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a:off x="1585030" y="4208541"/>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a:off x="1578462" y="4169584"/>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a:off x="1585030" y="4195853"/>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1698596" y="4255451"/>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a:off x="1515559" y="4211847"/>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a:off x="1486921" y="4044268"/>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1578462" y="4083583"/>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a:off x="1585030" y="4110299"/>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a:off x="1578462" y="4071029"/>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a:off x="1585030" y="4097745"/>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a:off x="1698596" y="4156896"/>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6"/>
              <p:cNvSpPr/>
              <p:nvPr/>
            </p:nvSpPr>
            <p:spPr>
              <a:xfrm>
                <a:off x="1515559" y="4113694"/>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a:off x="1486921" y="3945668"/>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1578462" y="3985296"/>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a:off x="1585030" y="4011744"/>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1578462" y="3972429"/>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1585030" y="3999190"/>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a:off x="1698596" y="4058787"/>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1515559" y="4015139"/>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1486921" y="3847202"/>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1578462" y="3886875"/>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1585030" y="3913278"/>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1578462" y="3874321"/>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1585030" y="3900590"/>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1698596" y="3960232"/>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56"/>
            <p:cNvGrpSpPr/>
            <p:nvPr/>
          </p:nvGrpSpPr>
          <p:grpSpPr>
            <a:xfrm>
              <a:off x="3130281" y="3890517"/>
              <a:ext cx="639344" cy="603209"/>
              <a:chOff x="5127806" y="3642167"/>
              <a:chExt cx="639344" cy="603209"/>
            </a:xfrm>
          </p:grpSpPr>
          <p:sp>
            <p:nvSpPr>
              <p:cNvPr id="1384" name="Google Shape;1384;p56"/>
              <p:cNvSpPr/>
              <p:nvPr/>
            </p:nvSpPr>
            <p:spPr>
              <a:xfrm>
                <a:off x="5155952" y="4006901"/>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5127806" y="3838830"/>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5219347" y="3878457"/>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6"/>
              <p:cNvSpPr/>
              <p:nvPr/>
            </p:nvSpPr>
            <p:spPr>
              <a:xfrm>
                <a:off x="5225915" y="3904906"/>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5219347" y="3865591"/>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5225915" y="3892352"/>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6"/>
              <p:cNvSpPr/>
              <p:nvPr/>
            </p:nvSpPr>
            <p:spPr>
              <a:xfrm>
                <a:off x="5339034" y="3951949"/>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6"/>
              <p:cNvSpPr/>
              <p:nvPr/>
            </p:nvSpPr>
            <p:spPr>
              <a:xfrm>
                <a:off x="5155952" y="3908346"/>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5127806" y="3740409"/>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5219347" y="3780081"/>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a:off x="5225915" y="3806485"/>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a:off x="5219347" y="3767527"/>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5225915" y="3793797"/>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5339034" y="3853394"/>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5155952" y="3809746"/>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a:off x="5127806" y="3642167"/>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6"/>
              <p:cNvSpPr/>
              <p:nvPr/>
            </p:nvSpPr>
            <p:spPr>
              <a:xfrm>
                <a:off x="5219347" y="3681615"/>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6"/>
              <p:cNvSpPr/>
              <p:nvPr/>
            </p:nvSpPr>
            <p:spPr>
              <a:xfrm>
                <a:off x="5225915" y="3708242"/>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a:off x="5219347" y="3668927"/>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5225915" y="3695688"/>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5339034" y="3755286"/>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818456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234"/>
                                        </p:tgtEl>
                                        <p:attrNameLst>
                                          <p:attrName>style.visibility</p:attrName>
                                        </p:attrNameLst>
                                      </p:cBhvr>
                                      <p:to>
                                        <p:strVal val="visible"/>
                                      </p:to>
                                    </p:set>
                                    <p:animEffect transition="in" filter="barn(outVertical)">
                                      <p:cBhvr>
                                        <p:cTn id="7" dur="500"/>
                                        <p:tgtEl>
                                          <p:spTgt spid="12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35"/>
                                        </p:tgtEl>
                                        <p:attrNameLst>
                                          <p:attrName>style.visibility</p:attrName>
                                        </p:attrNameLst>
                                      </p:cBhvr>
                                      <p:to>
                                        <p:strVal val="visible"/>
                                      </p:to>
                                    </p:set>
                                    <p:animEffect transition="in" filter="wipe(left)">
                                      <p:cBhvr>
                                        <p:cTn id="11" dur="5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 grpId="0"/>
      <p:bldP spid="12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6"/>
          <p:cNvSpPr txBox="1">
            <a:spLocks noGrp="1"/>
          </p:cNvSpPr>
          <p:nvPr>
            <p:ph type="title"/>
          </p:nvPr>
        </p:nvSpPr>
        <p:spPr>
          <a:xfrm>
            <a:off x="720000" y="681325"/>
            <a:ext cx="4893300" cy="24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Objectives</a:t>
            </a:r>
            <a:endParaRPr dirty="0"/>
          </a:p>
        </p:txBody>
      </p:sp>
      <p:sp>
        <p:nvSpPr>
          <p:cNvPr id="1777" name="Google Shape;1777;p66"/>
          <p:cNvSpPr txBox="1">
            <a:spLocks noGrp="1"/>
          </p:cNvSpPr>
          <p:nvPr>
            <p:ph type="title" idx="2"/>
          </p:nvPr>
        </p:nvSpPr>
        <p:spPr>
          <a:xfrm>
            <a:off x="4920300" y="2698200"/>
            <a:ext cx="35037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1779" name="Google Shape;1779;p66"/>
          <p:cNvGrpSpPr/>
          <p:nvPr/>
        </p:nvGrpSpPr>
        <p:grpSpPr>
          <a:xfrm>
            <a:off x="5613293" y="835563"/>
            <a:ext cx="2429709" cy="1862643"/>
            <a:chOff x="5613293" y="835563"/>
            <a:chExt cx="2429709" cy="1862643"/>
          </a:xfrm>
        </p:grpSpPr>
        <p:grpSp>
          <p:nvGrpSpPr>
            <p:cNvPr id="1780" name="Google Shape;1780;p66"/>
            <p:cNvGrpSpPr/>
            <p:nvPr/>
          </p:nvGrpSpPr>
          <p:grpSpPr>
            <a:xfrm>
              <a:off x="6928619" y="1430602"/>
              <a:ext cx="1114384" cy="1198247"/>
              <a:chOff x="2342231" y="2896027"/>
              <a:chExt cx="1114384" cy="1198247"/>
            </a:xfrm>
          </p:grpSpPr>
          <p:sp>
            <p:nvSpPr>
              <p:cNvPr id="1781" name="Google Shape;1781;p66"/>
              <p:cNvSpPr/>
              <p:nvPr/>
            </p:nvSpPr>
            <p:spPr>
              <a:xfrm>
                <a:off x="2845909" y="3457335"/>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2817271" y="3289756"/>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6"/>
              <p:cNvSpPr/>
              <p:nvPr/>
            </p:nvSpPr>
            <p:spPr>
              <a:xfrm>
                <a:off x="2908812" y="3329160"/>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2915380" y="3355832"/>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6"/>
              <p:cNvSpPr/>
              <p:nvPr/>
            </p:nvSpPr>
            <p:spPr>
              <a:xfrm>
                <a:off x="2908812" y="3316472"/>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6"/>
              <p:cNvSpPr/>
              <p:nvPr/>
            </p:nvSpPr>
            <p:spPr>
              <a:xfrm>
                <a:off x="2915380" y="3343278"/>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3028946" y="3402875"/>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6"/>
              <p:cNvSpPr/>
              <p:nvPr/>
            </p:nvSpPr>
            <p:spPr>
              <a:xfrm>
                <a:off x="2845909" y="3359227"/>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6"/>
              <p:cNvSpPr/>
              <p:nvPr/>
            </p:nvSpPr>
            <p:spPr>
              <a:xfrm>
                <a:off x="2817271" y="3191290"/>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2908812" y="3230963"/>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2915380" y="3257366"/>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2908812" y="3218409"/>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2915380" y="3244678"/>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6"/>
              <p:cNvSpPr/>
              <p:nvPr/>
            </p:nvSpPr>
            <p:spPr>
              <a:xfrm>
                <a:off x="3028946" y="3304276"/>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6"/>
              <p:cNvSpPr/>
              <p:nvPr/>
            </p:nvSpPr>
            <p:spPr>
              <a:xfrm>
                <a:off x="2845909" y="3260672"/>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2817271" y="3093093"/>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6"/>
              <p:cNvSpPr/>
              <p:nvPr/>
            </p:nvSpPr>
            <p:spPr>
              <a:xfrm>
                <a:off x="2908812" y="3132408"/>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6"/>
              <p:cNvSpPr/>
              <p:nvPr/>
            </p:nvSpPr>
            <p:spPr>
              <a:xfrm>
                <a:off x="2915380" y="3159124"/>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2908812" y="3119854"/>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6"/>
              <p:cNvSpPr/>
              <p:nvPr/>
            </p:nvSpPr>
            <p:spPr>
              <a:xfrm>
                <a:off x="2915380" y="3146570"/>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6"/>
              <p:cNvSpPr/>
              <p:nvPr/>
            </p:nvSpPr>
            <p:spPr>
              <a:xfrm>
                <a:off x="3028946" y="3205721"/>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2845909" y="3162519"/>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2817271" y="2994493"/>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6"/>
              <p:cNvSpPr/>
              <p:nvPr/>
            </p:nvSpPr>
            <p:spPr>
              <a:xfrm>
                <a:off x="2908812" y="3034121"/>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6"/>
              <p:cNvSpPr/>
              <p:nvPr/>
            </p:nvSpPr>
            <p:spPr>
              <a:xfrm>
                <a:off x="2915380" y="3060569"/>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6"/>
              <p:cNvSpPr/>
              <p:nvPr/>
            </p:nvSpPr>
            <p:spPr>
              <a:xfrm>
                <a:off x="2908812" y="3021254"/>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6"/>
              <p:cNvSpPr/>
              <p:nvPr/>
            </p:nvSpPr>
            <p:spPr>
              <a:xfrm>
                <a:off x="2915380" y="3048015"/>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6"/>
              <p:cNvSpPr/>
              <p:nvPr/>
            </p:nvSpPr>
            <p:spPr>
              <a:xfrm>
                <a:off x="3028946" y="3107612"/>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6"/>
              <p:cNvSpPr/>
              <p:nvPr/>
            </p:nvSpPr>
            <p:spPr>
              <a:xfrm>
                <a:off x="2845909" y="3063964"/>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6"/>
              <p:cNvSpPr/>
              <p:nvPr/>
            </p:nvSpPr>
            <p:spPr>
              <a:xfrm>
                <a:off x="2817271" y="2896027"/>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6"/>
              <p:cNvSpPr/>
              <p:nvPr/>
            </p:nvSpPr>
            <p:spPr>
              <a:xfrm>
                <a:off x="2908812" y="2935700"/>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6"/>
              <p:cNvSpPr/>
              <p:nvPr/>
            </p:nvSpPr>
            <p:spPr>
              <a:xfrm>
                <a:off x="2915380" y="2962103"/>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6"/>
              <p:cNvSpPr/>
              <p:nvPr/>
            </p:nvSpPr>
            <p:spPr>
              <a:xfrm>
                <a:off x="2908812" y="2923146"/>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6"/>
              <p:cNvSpPr/>
              <p:nvPr/>
            </p:nvSpPr>
            <p:spPr>
              <a:xfrm>
                <a:off x="2915380" y="2949415"/>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6"/>
              <p:cNvSpPr/>
              <p:nvPr/>
            </p:nvSpPr>
            <p:spPr>
              <a:xfrm>
                <a:off x="3028946" y="3009057"/>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6"/>
              <p:cNvSpPr/>
              <p:nvPr/>
            </p:nvSpPr>
            <p:spPr>
              <a:xfrm>
                <a:off x="2370377" y="3639926"/>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6"/>
              <p:cNvSpPr/>
              <p:nvPr/>
            </p:nvSpPr>
            <p:spPr>
              <a:xfrm>
                <a:off x="2342231" y="3471855"/>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6"/>
              <p:cNvSpPr/>
              <p:nvPr/>
            </p:nvSpPr>
            <p:spPr>
              <a:xfrm>
                <a:off x="2433772" y="3511482"/>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6"/>
              <p:cNvSpPr/>
              <p:nvPr/>
            </p:nvSpPr>
            <p:spPr>
              <a:xfrm>
                <a:off x="2440340" y="3537931"/>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6"/>
              <p:cNvSpPr/>
              <p:nvPr/>
            </p:nvSpPr>
            <p:spPr>
              <a:xfrm>
                <a:off x="2433772" y="3498616"/>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6"/>
              <p:cNvSpPr/>
              <p:nvPr/>
            </p:nvSpPr>
            <p:spPr>
              <a:xfrm>
                <a:off x="2440340" y="3525377"/>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6"/>
              <p:cNvSpPr/>
              <p:nvPr/>
            </p:nvSpPr>
            <p:spPr>
              <a:xfrm>
                <a:off x="2553459" y="3584974"/>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6"/>
              <p:cNvSpPr/>
              <p:nvPr/>
            </p:nvSpPr>
            <p:spPr>
              <a:xfrm>
                <a:off x="2370377" y="3541371"/>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6"/>
              <p:cNvSpPr/>
              <p:nvPr/>
            </p:nvSpPr>
            <p:spPr>
              <a:xfrm>
                <a:off x="2342231" y="3373434"/>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6"/>
              <p:cNvSpPr/>
              <p:nvPr/>
            </p:nvSpPr>
            <p:spPr>
              <a:xfrm>
                <a:off x="2433772" y="3413106"/>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6"/>
              <p:cNvSpPr/>
              <p:nvPr/>
            </p:nvSpPr>
            <p:spPr>
              <a:xfrm>
                <a:off x="2440340" y="3439510"/>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6"/>
              <p:cNvSpPr/>
              <p:nvPr/>
            </p:nvSpPr>
            <p:spPr>
              <a:xfrm>
                <a:off x="2433772" y="3400552"/>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6"/>
              <p:cNvSpPr/>
              <p:nvPr/>
            </p:nvSpPr>
            <p:spPr>
              <a:xfrm>
                <a:off x="2440340" y="3426822"/>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6"/>
              <p:cNvSpPr/>
              <p:nvPr/>
            </p:nvSpPr>
            <p:spPr>
              <a:xfrm>
                <a:off x="2553459" y="3486419"/>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6"/>
              <p:cNvSpPr/>
              <p:nvPr/>
            </p:nvSpPr>
            <p:spPr>
              <a:xfrm>
                <a:off x="2370377" y="3442771"/>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6"/>
              <p:cNvSpPr/>
              <p:nvPr/>
            </p:nvSpPr>
            <p:spPr>
              <a:xfrm>
                <a:off x="2342231" y="3275192"/>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6"/>
              <p:cNvSpPr/>
              <p:nvPr/>
            </p:nvSpPr>
            <p:spPr>
              <a:xfrm>
                <a:off x="2433772" y="3314640"/>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6"/>
              <p:cNvSpPr/>
              <p:nvPr/>
            </p:nvSpPr>
            <p:spPr>
              <a:xfrm>
                <a:off x="2440340" y="3341267"/>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6"/>
              <p:cNvSpPr/>
              <p:nvPr/>
            </p:nvSpPr>
            <p:spPr>
              <a:xfrm>
                <a:off x="2433772" y="3301952"/>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6"/>
              <p:cNvSpPr/>
              <p:nvPr/>
            </p:nvSpPr>
            <p:spPr>
              <a:xfrm>
                <a:off x="2440340" y="3328713"/>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6"/>
              <p:cNvSpPr/>
              <p:nvPr/>
            </p:nvSpPr>
            <p:spPr>
              <a:xfrm>
                <a:off x="2553459" y="3388311"/>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6"/>
              <p:cNvSpPr/>
              <p:nvPr/>
            </p:nvSpPr>
            <p:spPr>
              <a:xfrm>
                <a:off x="2845909" y="3855353"/>
                <a:ext cx="582071" cy="238922"/>
              </a:xfrm>
              <a:custGeom>
                <a:avLst/>
                <a:gdLst/>
                <a:ahLst/>
                <a:cxnLst/>
                <a:rect l="l" t="t" r="r" b="b"/>
                <a:pathLst>
                  <a:path w="13029" h="5348" extrusionOk="0">
                    <a:moveTo>
                      <a:pt x="0" y="1"/>
                    </a:moveTo>
                    <a:lnTo>
                      <a:pt x="0" y="1556"/>
                    </a:lnTo>
                    <a:cubicBezTo>
                      <a:pt x="0" y="2522"/>
                      <a:pt x="641" y="3500"/>
                      <a:pt x="1923" y="4245"/>
                    </a:cubicBezTo>
                    <a:cubicBezTo>
                      <a:pt x="3197" y="4980"/>
                      <a:pt x="4862" y="5347"/>
                      <a:pt x="6526" y="5347"/>
                    </a:cubicBezTo>
                    <a:cubicBezTo>
                      <a:pt x="8195" y="5347"/>
                      <a:pt x="9864" y="4977"/>
                      <a:pt x="11137" y="4235"/>
                    </a:cubicBezTo>
                    <a:cubicBezTo>
                      <a:pt x="12398" y="3510"/>
                      <a:pt x="13029" y="2554"/>
                      <a:pt x="13029" y="1588"/>
                    </a:cubicBezTo>
                    <a:lnTo>
                      <a:pt x="13029" y="43"/>
                    </a:lnTo>
                    <a:cubicBezTo>
                      <a:pt x="10958" y="4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6"/>
              <p:cNvSpPr/>
              <p:nvPr/>
            </p:nvSpPr>
            <p:spPr>
              <a:xfrm>
                <a:off x="2817271" y="3687773"/>
                <a:ext cx="639344" cy="337073"/>
              </a:xfrm>
              <a:custGeom>
                <a:avLst/>
                <a:gdLst/>
                <a:ahLst/>
                <a:cxnLst/>
                <a:rect l="l" t="t" r="r" b="b"/>
                <a:pathLst>
                  <a:path w="14311" h="7545" extrusionOk="0">
                    <a:moveTo>
                      <a:pt x="7142" y="1"/>
                    </a:moveTo>
                    <a:cubicBezTo>
                      <a:pt x="5474" y="1"/>
                      <a:pt x="3809" y="369"/>
                      <a:pt x="2543" y="1104"/>
                    </a:cubicBezTo>
                    <a:cubicBezTo>
                      <a:pt x="0" y="2575"/>
                      <a:pt x="21" y="4971"/>
                      <a:pt x="2575" y="6441"/>
                    </a:cubicBezTo>
                    <a:cubicBezTo>
                      <a:pt x="3846" y="7177"/>
                      <a:pt x="5514" y="7545"/>
                      <a:pt x="7180" y="7545"/>
                    </a:cubicBezTo>
                    <a:cubicBezTo>
                      <a:pt x="8847" y="7545"/>
                      <a:pt x="10512" y="7177"/>
                      <a:pt x="11778" y="6441"/>
                    </a:cubicBezTo>
                    <a:cubicBezTo>
                      <a:pt x="14310" y="4971"/>
                      <a:pt x="14300" y="2575"/>
                      <a:pt x="11757" y="1104"/>
                    </a:cubicBezTo>
                    <a:cubicBezTo>
                      <a:pt x="10481" y="369"/>
                      <a:pt x="8810" y="1"/>
                      <a:pt x="7142" y="1"/>
                    </a:cubicBezTo>
                    <a:close/>
                  </a:path>
                </a:pathLst>
              </a:custGeom>
              <a:solidFill>
                <a:srgbClr val="FFFFFF"/>
              </a:solid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6"/>
              <p:cNvSpPr/>
              <p:nvPr/>
            </p:nvSpPr>
            <p:spPr>
              <a:xfrm>
                <a:off x="2908812" y="3727401"/>
                <a:ext cx="456713" cy="142558"/>
              </a:xfrm>
              <a:custGeom>
                <a:avLst/>
                <a:gdLst/>
                <a:ahLst/>
                <a:cxnLst/>
                <a:rect l="l" t="t" r="r" b="b"/>
                <a:pathLst>
                  <a:path w="10223" h="3191" extrusionOk="0">
                    <a:moveTo>
                      <a:pt x="5102" y="0"/>
                    </a:moveTo>
                    <a:cubicBezTo>
                      <a:pt x="3823" y="0"/>
                      <a:pt x="2545" y="284"/>
                      <a:pt x="1576" y="847"/>
                    </a:cubicBezTo>
                    <a:cubicBezTo>
                      <a:pt x="473" y="1478"/>
                      <a:pt x="0" y="2339"/>
                      <a:pt x="147" y="3180"/>
                    </a:cubicBezTo>
                    <a:cubicBezTo>
                      <a:pt x="263" y="2539"/>
                      <a:pt x="736" y="1930"/>
                      <a:pt x="1576" y="1436"/>
                    </a:cubicBezTo>
                    <a:cubicBezTo>
                      <a:pt x="2543" y="874"/>
                      <a:pt x="3817" y="593"/>
                      <a:pt x="5093" y="593"/>
                    </a:cubicBezTo>
                    <a:cubicBezTo>
                      <a:pt x="6370" y="593"/>
                      <a:pt x="7649" y="874"/>
                      <a:pt x="8626" y="1436"/>
                    </a:cubicBezTo>
                    <a:cubicBezTo>
                      <a:pt x="9477" y="1930"/>
                      <a:pt x="9961" y="2550"/>
                      <a:pt x="10066" y="3191"/>
                    </a:cubicBezTo>
                    <a:cubicBezTo>
                      <a:pt x="10223" y="2360"/>
                      <a:pt x="9740" y="1489"/>
                      <a:pt x="8626" y="847"/>
                    </a:cubicBezTo>
                    <a:cubicBezTo>
                      <a:pt x="7651" y="281"/>
                      <a:pt x="6376"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6"/>
              <p:cNvSpPr/>
              <p:nvPr/>
            </p:nvSpPr>
            <p:spPr>
              <a:xfrm>
                <a:off x="2915380" y="3753849"/>
                <a:ext cx="443131" cy="231685"/>
              </a:xfrm>
              <a:custGeom>
                <a:avLst/>
                <a:gdLst/>
                <a:ahLst/>
                <a:cxnLst/>
                <a:rect l="l" t="t" r="r" b="b"/>
                <a:pathLst>
                  <a:path w="9919" h="5186" extrusionOk="0">
                    <a:moveTo>
                      <a:pt x="4946" y="1"/>
                    </a:moveTo>
                    <a:cubicBezTo>
                      <a:pt x="3670" y="1"/>
                      <a:pt x="2396" y="282"/>
                      <a:pt x="1429" y="844"/>
                    </a:cubicBezTo>
                    <a:cubicBezTo>
                      <a:pt x="589" y="1338"/>
                      <a:pt x="116" y="1947"/>
                      <a:pt x="0" y="2588"/>
                    </a:cubicBezTo>
                    <a:cubicBezTo>
                      <a:pt x="116" y="3229"/>
                      <a:pt x="599" y="3849"/>
                      <a:pt x="1450" y="4343"/>
                    </a:cubicBezTo>
                    <a:cubicBezTo>
                      <a:pt x="2427" y="4905"/>
                      <a:pt x="3704" y="5186"/>
                      <a:pt x="4979" y="5186"/>
                    </a:cubicBezTo>
                    <a:cubicBezTo>
                      <a:pt x="6254" y="5186"/>
                      <a:pt x="7528" y="4905"/>
                      <a:pt x="8500" y="4343"/>
                    </a:cubicBezTo>
                    <a:cubicBezTo>
                      <a:pt x="9340" y="3849"/>
                      <a:pt x="9814" y="3239"/>
                      <a:pt x="9919" y="2599"/>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6"/>
              <p:cNvSpPr/>
              <p:nvPr/>
            </p:nvSpPr>
            <p:spPr>
              <a:xfrm>
                <a:off x="2908812" y="3714534"/>
                <a:ext cx="456713" cy="283552"/>
              </a:xfrm>
              <a:custGeom>
                <a:avLst/>
                <a:gdLst/>
                <a:ahLst/>
                <a:cxnLst/>
                <a:rect l="l" t="t" r="r" b="b"/>
                <a:pathLst>
                  <a:path w="10223" h="6347" fill="none" extrusionOk="0">
                    <a:moveTo>
                      <a:pt x="10066" y="3479"/>
                    </a:moveTo>
                    <a:cubicBezTo>
                      <a:pt x="10223" y="2648"/>
                      <a:pt x="9740" y="1777"/>
                      <a:pt x="8626" y="1135"/>
                    </a:cubicBezTo>
                    <a:cubicBezTo>
                      <a:pt x="6672" y="1"/>
                      <a:pt x="3510" y="12"/>
                      <a:pt x="1576" y="1135"/>
                    </a:cubicBezTo>
                    <a:cubicBezTo>
                      <a:pt x="473" y="1766"/>
                      <a:pt x="0" y="2627"/>
                      <a:pt x="147" y="3468"/>
                    </a:cubicBezTo>
                    <a:cubicBezTo>
                      <a:pt x="263" y="4109"/>
                      <a:pt x="746" y="4729"/>
                      <a:pt x="1597" y="5223"/>
                    </a:cubicBezTo>
                    <a:cubicBezTo>
                      <a:pt x="3552" y="6347"/>
                      <a:pt x="6704" y="6347"/>
                      <a:pt x="8647" y="5223"/>
                    </a:cubicBezTo>
                    <a:cubicBezTo>
                      <a:pt x="9487" y="4729"/>
                      <a:pt x="9961"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6"/>
              <p:cNvSpPr/>
              <p:nvPr/>
            </p:nvSpPr>
            <p:spPr>
              <a:xfrm>
                <a:off x="2915380" y="3741340"/>
                <a:ext cx="443578" cy="129066"/>
              </a:xfrm>
              <a:custGeom>
                <a:avLst/>
                <a:gdLst/>
                <a:ahLst/>
                <a:cxnLst/>
                <a:rect l="l" t="t" r="r" b="b"/>
                <a:pathLst>
                  <a:path w="9929" h="2889"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18"/>
                      <a:pt x="116" y="2227"/>
                      <a:pt x="0"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6"/>
              <p:cNvSpPr/>
              <p:nvPr/>
            </p:nvSpPr>
            <p:spPr>
              <a:xfrm>
                <a:off x="3028946" y="3800893"/>
                <a:ext cx="216450" cy="124911"/>
              </a:xfrm>
              <a:custGeom>
                <a:avLst/>
                <a:gdLst/>
                <a:ahLst/>
                <a:cxnLst/>
                <a:rect l="l" t="t" r="r" b="b"/>
                <a:pathLst>
                  <a:path w="4845" h="2796" extrusionOk="0">
                    <a:moveTo>
                      <a:pt x="4246" y="1"/>
                    </a:moveTo>
                    <a:lnTo>
                      <a:pt x="3625" y="358"/>
                    </a:lnTo>
                    <a:cubicBezTo>
                      <a:pt x="3322" y="240"/>
                      <a:pt x="3016" y="180"/>
                      <a:pt x="2729" y="180"/>
                    </a:cubicBezTo>
                    <a:cubicBezTo>
                      <a:pt x="2429" y="180"/>
                      <a:pt x="2149" y="245"/>
                      <a:pt x="1913" y="379"/>
                    </a:cubicBezTo>
                    <a:cubicBezTo>
                      <a:pt x="863" y="989"/>
                      <a:pt x="2754" y="1714"/>
                      <a:pt x="2228" y="2018"/>
                    </a:cubicBezTo>
                    <a:cubicBezTo>
                      <a:pt x="2164" y="2059"/>
                      <a:pt x="2089" y="2077"/>
                      <a:pt x="2007" y="2077"/>
                    </a:cubicBezTo>
                    <a:cubicBezTo>
                      <a:pt x="1876" y="2077"/>
                      <a:pt x="1730" y="2029"/>
                      <a:pt x="1587" y="1945"/>
                    </a:cubicBezTo>
                    <a:cubicBezTo>
                      <a:pt x="1272" y="1766"/>
                      <a:pt x="989" y="1399"/>
                      <a:pt x="947" y="1073"/>
                    </a:cubicBezTo>
                    <a:lnTo>
                      <a:pt x="74" y="1231"/>
                    </a:lnTo>
                    <a:cubicBezTo>
                      <a:pt x="127" y="1525"/>
                      <a:pt x="337" y="1829"/>
                      <a:pt x="652" y="2081"/>
                    </a:cubicBezTo>
                    <a:lnTo>
                      <a:pt x="1" y="2470"/>
                    </a:lnTo>
                    <a:lnTo>
                      <a:pt x="557" y="2796"/>
                    </a:lnTo>
                    <a:lnTo>
                      <a:pt x="1199" y="2418"/>
                    </a:lnTo>
                    <a:cubicBezTo>
                      <a:pt x="1536" y="2572"/>
                      <a:pt x="1904" y="2661"/>
                      <a:pt x="2255" y="2661"/>
                    </a:cubicBezTo>
                    <a:cubicBezTo>
                      <a:pt x="2548" y="2661"/>
                      <a:pt x="2829" y="2599"/>
                      <a:pt x="3069" y="2460"/>
                    </a:cubicBezTo>
                    <a:cubicBezTo>
                      <a:pt x="4141" y="1840"/>
                      <a:pt x="2270" y="1094"/>
                      <a:pt x="2785" y="799"/>
                    </a:cubicBezTo>
                    <a:cubicBezTo>
                      <a:pt x="2837" y="767"/>
                      <a:pt x="2901" y="752"/>
                      <a:pt x="2970" y="752"/>
                    </a:cubicBezTo>
                    <a:cubicBezTo>
                      <a:pt x="3081" y="752"/>
                      <a:pt x="3208" y="791"/>
                      <a:pt x="3331" y="863"/>
                    </a:cubicBezTo>
                    <a:cubicBezTo>
                      <a:pt x="3573" y="1000"/>
                      <a:pt x="3836" y="1304"/>
                      <a:pt x="3973" y="1598"/>
                    </a:cubicBezTo>
                    <a:lnTo>
                      <a:pt x="4844" y="1420"/>
                    </a:lnTo>
                    <a:cubicBezTo>
                      <a:pt x="4760" y="1178"/>
                      <a:pt x="4529" y="905"/>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6"/>
              <p:cNvSpPr/>
              <p:nvPr/>
            </p:nvSpPr>
            <p:spPr>
              <a:xfrm>
                <a:off x="2845909" y="3757289"/>
                <a:ext cx="582071" cy="238475"/>
              </a:xfrm>
              <a:custGeom>
                <a:avLst/>
                <a:gdLst/>
                <a:ahLst/>
                <a:cxnLst/>
                <a:rect l="l" t="t" r="r" b="b"/>
                <a:pathLst>
                  <a:path w="13029" h="5338" extrusionOk="0">
                    <a:moveTo>
                      <a:pt x="0" y="0"/>
                    </a:moveTo>
                    <a:lnTo>
                      <a:pt x="0" y="1544"/>
                    </a:lnTo>
                    <a:cubicBezTo>
                      <a:pt x="0" y="2522"/>
                      <a:pt x="641" y="3488"/>
                      <a:pt x="1923" y="4234"/>
                    </a:cubicBezTo>
                    <a:cubicBezTo>
                      <a:pt x="3199" y="4970"/>
                      <a:pt x="4867" y="5337"/>
                      <a:pt x="6534" y="5337"/>
                    </a:cubicBezTo>
                    <a:cubicBezTo>
                      <a:pt x="8201" y="5337"/>
                      <a:pt x="9866" y="4970"/>
                      <a:pt x="11137" y="4234"/>
                    </a:cubicBezTo>
                    <a:cubicBezTo>
                      <a:pt x="12398" y="3499"/>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6"/>
              <p:cNvSpPr/>
              <p:nvPr/>
            </p:nvSpPr>
            <p:spPr>
              <a:xfrm>
                <a:off x="2817271" y="3589352"/>
                <a:ext cx="639344" cy="337341"/>
              </a:xfrm>
              <a:custGeom>
                <a:avLst/>
                <a:gdLst/>
                <a:ahLst/>
                <a:cxnLst/>
                <a:rect l="l" t="t" r="r" b="b"/>
                <a:pathLst>
                  <a:path w="14311" h="7551" extrusionOk="0">
                    <a:moveTo>
                      <a:pt x="7142" y="0"/>
                    </a:moveTo>
                    <a:cubicBezTo>
                      <a:pt x="5474" y="0"/>
                      <a:pt x="3809" y="371"/>
                      <a:pt x="2543" y="1112"/>
                    </a:cubicBezTo>
                    <a:cubicBezTo>
                      <a:pt x="0" y="2582"/>
                      <a:pt x="21" y="4967"/>
                      <a:pt x="2575" y="6449"/>
                    </a:cubicBezTo>
                    <a:cubicBezTo>
                      <a:pt x="3844" y="7183"/>
                      <a:pt x="5508" y="7551"/>
                      <a:pt x="7171" y="7551"/>
                    </a:cubicBezTo>
                    <a:cubicBezTo>
                      <a:pt x="8841" y="7551"/>
                      <a:pt x="10510" y="7180"/>
                      <a:pt x="11778" y="6438"/>
                    </a:cubicBezTo>
                    <a:cubicBezTo>
                      <a:pt x="14310" y="4967"/>
                      <a:pt x="14300" y="2582"/>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6"/>
              <p:cNvSpPr/>
              <p:nvPr/>
            </p:nvSpPr>
            <p:spPr>
              <a:xfrm>
                <a:off x="2908812" y="3629025"/>
                <a:ext cx="456713" cy="142826"/>
              </a:xfrm>
              <a:custGeom>
                <a:avLst/>
                <a:gdLst/>
                <a:ahLst/>
                <a:cxnLst/>
                <a:rect l="l" t="t" r="r" b="b"/>
                <a:pathLst>
                  <a:path w="10223" h="3197" extrusionOk="0">
                    <a:moveTo>
                      <a:pt x="5093" y="0"/>
                    </a:moveTo>
                    <a:cubicBezTo>
                      <a:pt x="3817" y="0"/>
                      <a:pt x="2543" y="281"/>
                      <a:pt x="1576" y="843"/>
                    </a:cubicBezTo>
                    <a:cubicBezTo>
                      <a:pt x="473" y="1484"/>
                      <a:pt x="0" y="2346"/>
                      <a:pt x="147" y="3176"/>
                    </a:cubicBezTo>
                    <a:cubicBezTo>
                      <a:pt x="263" y="2545"/>
                      <a:pt x="736" y="1926"/>
                      <a:pt x="1576" y="1442"/>
                    </a:cubicBezTo>
                    <a:cubicBezTo>
                      <a:pt x="2543" y="875"/>
                      <a:pt x="3817" y="591"/>
                      <a:pt x="5093" y="591"/>
                    </a:cubicBezTo>
                    <a:cubicBezTo>
                      <a:pt x="6370" y="591"/>
                      <a:pt x="7649" y="875"/>
                      <a:pt x="8626" y="1442"/>
                    </a:cubicBezTo>
                    <a:cubicBezTo>
                      <a:pt x="9477" y="1936"/>
                      <a:pt x="9961" y="2556"/>
                      <a:pt x="10066" y="3197"/>
                    </a:cubicBezTo>
                    <a:cubicBezTo>
                      <a:pt x="10223" y="2356"/>
                      <a:pt x="9740" y="1484"/>
                      <a:pt x="8626" y="843"/>
                    </a:cubicBezTo>
                    <a:cubicBezTo>
                      <a:pt x="7649" y="281"/>
                      <a:pt x="6370" y="0"/>
                      <a:pt x="5093" y="0"/>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6"/>
              <p:cNvSpPr/>
              <p:nvPr/>
            </p:nvSpPr>
            <p:spPr>
              <a:xfrm>
                <a:off x="2915380" y="3655428"/>
                <a:ext cx="443131" cy="231551"/>
              </a:xfrm>
              <a:custGeom>
                <a:avLst/>
                <a:gdLst/>
                <a:ahLst/>
                <a:cxnLst/>
                <a:rect l="l" t="t" r="r" b="b"/>
                <a:pathLst>
                  <a:path w="9919" h="5183" extrusionOk="0">
                    <a:moveTo>
                      <a:pt x="4946" y="0"/>
                    </a:moveTo>
                    <a:cubicBezTo>
                      <a:pt x="3670" y="0"/>
                      <a:pt x="2396" y="284"/>
                      <a:pt x="1429" y="851"/>
                    </a:cubicBezTo>
                    <a:cubicBezTo>
                      <a:pt x="589" y="1335"/>
                      <a:pt x="116" y="1954"/>
                      <a:pt x="0" y="2585"/>
                    </a:cubicBezTo>
                    <a:cubicBezTo>
                      <a:pt x="116" y="3226"/>
                      <a:pt x="599" y="3845"/>
                      <a:pt x="1450" y="4340"/>
                    </a:cubicBezTo>
                    <a:cubicBezTo>
                      <a:pt x="2427" y="4901"/>
                      <a:pt x="3704" y="5182"/>
                      <a:pt x="4979" y="5182"/>
                    </a:cubicBezTo>
                    <a:cubicBezTo>
                      <a:pt x="6254" y="5182"/>
                      <a:pt x="7528" y="4901"/>
                      <a:pt x="8500" y="4340"/>
                    </a:cubicBezTo>
                    <a:cubicBezTo>
                      <a:pt x="9340" y="3856"/>
                      <a:pt x="9814" y="3236"/>
                      <a:pt x="9919" y="2606"/>
                    </a:cubicBezTo>
                    <a:cubicBezTo>
                      <a:pt x="9814" y="1965"/>
                      <a:pt x="9330" y="1345"/>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6"/>
              <p:cNvSpPr/>
              <p:nvPr/>
            </p:nvSpPr>
            <p:spPr>
              <a:xfrm>
                <a:off x="2908812" y="3616471"/>
                <a:ext cx="456713" cy="283061"/>
              </a:xfrm>
              <a:custGeom>
                <a:avLst/>
                <a:gdLst/>
                <a:ahLst/>
                <a:cxnLst/>
                <a:rect l="l" t="t" r="r" b="b"/>
                <a:pathLst>
                  <a:path w="10223" h="6336" fill="none" extrusionOk="0">
                    <a:moveTo>
                      <a:pt x="10066" y="3478"/>
                    </a:moveTo>
                    <a:cubicBezTo>
                      <a:pt x="10223" y="2637"/>
                      <a:pt x="9740" y="1765"/>
                      <a:pt x="8626" y="1124"/>
                    </a:cubicBezTo>
                    <a:cubicBezTo>
                      <a:pt x="6672" y="0"/>
                      <a:pt x="3510" y="0"/>
                      <a:pt x="1576" y="1124"/>
                    </a:cubicBezTo>
                    <a:cubicBezTo>
                      <a:pt x="473" y="1765"/>
                      <a:pt x="0" y="2627"/>
                      <a:pt x="147" y="3457"/>
                    </a:cubicBezTo>
                    <a:cubicBezTo>
                      <a:pt x="263" y="4098"/>
                      <a:pt x="746" y="4717"/>
                      <a:pt x="1597" y="5212"/>
                    </a:cubicBezTo>
                    <a:cubicBezTo>
                      <a:pt x="3552" y="6335"/>
                      <a:pt x="6704" y="6335"/>
                      <a:pt x="8647" y="5212"/>
                    </a:cubicBezTo>
                    <a:cubicBezTo>
                      <a:pt x="9487" y="4728"/>
                      <a:pt x="9961" y="4108"/>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6"/>
              <p:cNvSpPr/>
              <p:nvPr/>
            </p:nvSpPr>
            <p:spPr>
              <a:xfrm>
                <a:off x="2915380" y="3642740"/>
                <a:ext cx="443578" cy="129602"/>
              </a:xfrm>
              <a:custGeom>
                <a:avLst/>
                <a:gdLst/>
                <a:ahLst/>
                <a:cxnLst/>
                <a:rect l="l" t="t" r="r" b="b"/>
                <a:pathLst>
                  <a:path w="9929" h="2901" fill="none" extrusionOk="0">
                    <a:moveTo>
                      <a:pt x="9929" y="2900"/>
                    </a:moveTo>
                    <a:cubicBezTo>
                      <a:pt x="9929" y="2890"/>
                      <a:pt x="9929" y="2890"/>
                      <a:pt x="9919" y="2890"/>
                    </a:cubicBezTo>
                    <a:cubicBezTo>
                      <a:pt x="9814" y="2249"/>
                      <a:pt x="9330" y="1629"/>
                      <a:pt x="8479" y="1135"/>
                    </a:cubicBezTo>
                    <a:cubicBezTo>
                      <a:pt x="6525" y="1"/>
                      <a:pt x="3363" y="1"/>
                      <a:pt x="1429" y="1135"/>
                    </a:cubicBezTo>
                    <a:cubicBezTo>
                      <a:pt x="589" y="1619"/>
                      <a:pt x="116" y="2238"/>
                      <a:pt x="0" y="2869"/>
                    </a:cubicBezTo>
                  </a:path>
                </a:pathLst>
              </a:custGeom>
              <a:no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6"/>
              <p:cNvSpPr/>
              <p:nvPr/>
            </p:nvSpPr>
            <p:spPr>
              <a:xfrm>
                <a:off x="3028946" y="3702338"/>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5"/>
                      <a:pt x="2087" y="2083"/>
                      <a:pt x="2005" y="2083"/>
                    </a:cubicBezTo>
                    <a:cubicBezTo>
                      <a:pt x="1874" y="2083"/>
                      <a:pt x="1729" y="2039"/>
                      <a:pt x="1587" y="1955"/>
                    </a:cubicBezTo>
                    <a:cubicBezTo>
                      <a:pt x="1272" y="1777"/>
                      <a:pt x="989" y="1398"/>
                      <a:pt x="947" y="1072"/>
                    </a:cubicBezTo>
                    <a:lnTo>
                      <a:pt x="74" y="1240"/>
                    </a:lnTo>
                    <a:cubicBezTo>
                      <a:pt x="127" y="1524"/>
                      <a:pt x="337" y="1829"/>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799"/>
                    </a:cubicBezTo>
                    <a:cubicBezTo>
                      <a:pt x="2835" y="768"/>
                      <a:pt x="2895" y="754"/>
                      <a:pt x="2961" y="754"/>
                    </a:cubicBezTo>
                    <a:cubicBezTo>
                      <a:pt x="3075" y="754"/>
                      <a:pt x="3205" y="796"/>
                      <a:pt x="3331" y="862"/>
                    </a:cubicBezTo>
                    <a:cubicBezTo>
                      <a:pt x="3573" y="1009"/>
                      <a:pt x="3836" y="1314"/>
                      <a:pt x="3973" y="1598"/>
                    </a:cubicBezTo>
                    <a:lnTo>
                      <a:pt x="4844" y="1419"/>
                    </a:lnTo>
                    <a:cubicBezTo>
                      <a:pt x="4760" y="1177"/>
                      <a:pt x="4529" y="904"/>
                      <a:pt x="4204" y="673"/>
                    </a:cubicBezTo>
                    <a:lnTo>
                      <a:pt x="4813" y="327"/>
                    </a:lnTo>
                    <a:lnTo>
                      <a:pt x="4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66"/>
            <p:cNvGrpSpPr/>
            <p:nvPr/>
          </p:nvGrpSpPr>
          <p:grpSpPr>
            <a:xfrm>
              <a:off x="5613293" y="835563"/>
              <a:ext cx="1906271" cy="1862643"/>
              <a:chOff x="1409018" y="1036375"/>
              <a:chExt cx="1906271" cy="1862643"/>
            </a:xfrm>
          </p:grpSpPr>
          <p:sp>
            <p:nvSpPr>
              <p:cNvPr id="1852" name="Google Shape;1852;p66"/>
              <p:cNvSpPr/>
              <p:nvPr/>
            </p:nvSpPr>
            <p:spPr>
              <a:xfrm>
                <a:off x="1991640" y="1924251"/>
                <a:ext cx="387949" cy="389077"/>
              </a:xfrm>
              <a:custGeom>
                <a:avLst/>
                <a:gdLst/>
                <a:ahLst/>
                <a:cxnLst/>
                <a:rect l="l" t="t" r="r" b="b"/>
                <a:pathLst>
                  <a:path w="10655" h="10686" extrusionOk="0">
                    <a:moveTo>
                      <a:pt x="7040" y="0"/>
                    </a:moveTo>
                    <a:lnTo>
                      <a:pt x="1" y="7114"/>
                    </a:lnTo>
                    <a:lnTo>
                      <a:pt x="3615" y="10686"/>
                    </a:lnTo>
                    <a:lnTo>
                      <a:pt x="10654" y="3572"/>
                    </a:lnTo>
                    <a:lnTo>
                      <a:pt x="7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6"/>
              <p:cNvSpPr/>
              <p:nvPr/>
            </p:nvSpPr>
            <p:spPr>
              <a:xfrm>
                <a:off x="1983230" y="1915550"/>
                <a:ext cx="404770" cy="406226"/>
              </a:xfrm>
              <a:custGeom>
                <a:avLst/>
                <a:gdLst/>
                <a:ahLst/>
                <a:cxnLst/>
                <a:rect l="l" t="t" r="r" b="b"/>
                <a:pathLst>
                  <a:path w="11117" h="11157" extrusionOk="0">
                    <a:moveTo>
                      <a:pt x="7281" y="565"/>
                    </a:moveTo>
                    <a:lnTo>
                      <a:pt x="10559" y="3811"/>
                    </a:lnTo>
                    <a:lnTo>
                      <a:pt x="3846" y="10589"/>
                    </a:lnTo>
                    <a:lnTo>
                      <a:pt x="568" y="7353"/>
                    </a:lnTo>
                    <a:lnTo>
                      <a:pt x="7281" y="565"/>
                    </a:lnTo>
                    <a:close/>
                    <a:moveTo>
                      <a:pt x="7272" y="0"/>
                    </a:moveTo>
                    <a:cubicBezTo>
                      <a:pt x="7213" y="0"/>
                      <a:pt x="7155" y="24"/>
                      <a:pt x="7113" y="71"/>
                    </a:cubicBezTo>
                    <a:lnTo>
                      <a:pt x="74" y="7185"/>
                    </a:lnTo>
                    <a:cubicBezTo>
                      <a:pt x="21" y="7227"/>
                      <a:pt x="0" y="7290"/>
                      <a:pt x="0" y="7353"/>
                    </a:cubicBezTo>
                    <a:cubicBezTo>
                      <a:pt x="0" y="7416"/>
                      <a:pt x="32" y="7468"/>
                      <a:pt x="74" y="7521"/>
                    </a:cubicBezTo>
                    <a:lnTo>
                      <a:pt x="3688" y="11093"/>
                    </a:lnTo>
                    <a:cubicBezTo>
                      <a:pt x="3730" y="11135"/>
                      <a:pt x="3793" y="11156"/>
                      <a:pt x="3846" y="11156"/>
                    </a:cubicBezTo>
                    <a:cubicBezTo>
                      <a:pt x="3909" y="11156"/>
                      <a:pt x="3972" y="11135"/>
                      <a:pt x="4014" y="11093"/>
                    </a:cubicBezTo>
                    <a:lnTo>
                      <a:pt x="11054" y="3980"/>
                    </a:lnTo>
                    <a:cubicBezTo>
                      <a:pt x="11096" y="3938"/>
                      <a:pt x="11117" y="3875"/>
                      <a:pt x="11117" y="3811"/>
                    </a:cubicBezTo>
                    <a:cubicBezTo>
                      <a:pt x="11117" y="3748"/>
                      <a:pt x="11096" y="3685"/>
                      <a:pt x="11054" y="3643"/>
                    </a:cubicBezTo>
                    <a:lnTo>
                      <a:pt x="7439" y="71"/>
                    </a:lnTo>
                    <a:cubicBezTo>
                      <a:pt x="7392" y="24"/>
                      <a:pt x="7331" y="0"/>
                      <a:pt x="7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6"/>
              <p:cNvSpPr/>
              <p:nvPr/>
            </p:nvSpPr>
            <p:spPr>
              <a:xfrm>
                <a:off x="1982465" y="1044822"/>
                <a:ext cx="1332824" cy="1212380"/>
              </a:xfrm>
              <a:custGeom>
                <a:avLst/>
                <a:gdLst/>
                <a:ahLst/>
                <a:cxnLst/>
                <a:rect l="l" t="t" r="r" b="b"/>
                <a:pathLst>
                  <a:path w="36606" h="33298" extrusionOk="0">
                    <a:moveTo>
                      <a:pt x="18299" y="1"/>
                    </a:moveTo>
                    <a:cubicBezTo>
                      <a:pt x="14009" y="1"/>
                      <a:pt x="9720" y="1648"/>
                      <a:pt x="6462" y="4938"/>
                    </a:cubicBezTo>
                    <a:cubicBezTo>
                      <a:pt x="0" y="11473"/>
                      <a:pt x="53" y="22011"/>
                      <a:pt x="6588" y="28483"/>
                    </a:cubicBezTo>
                    <a:cubicBezTo>
                      <a:pt x="9832" y="31696"/>
                      <a:pt x="14062" y="33298"/>
                      <a:pt x="18291" y="33298"/>
                    </a:cubicBezTo>
                    <a:cubicBezTo>
                      <a:pt x="22583" y="33298"/>
                      <a:pt x="26874" y="31648"/>
                      <a:pt x="30134" y="28357"/>
                    </a:cubicBezTo>
                    <a:cubicBezTo>
                      <a:pt x="36606" y="21822"/>
                      <a:pt x="36543" y="11284"/>
                      <a:pt x="30008" y="4812"/>
                    </a:cubicBezTo>
                    <a:cubicBezTo>
                      <a:pt x="26763" y="1603"/>
                      <a:pt x="22530" y="1"/>
                      <a:pt x="18299" y="1"/>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6"/>
              <p:cNvSpPr/>
              <p:nvPr/>
            </p:nvSpPr>
            <p:spPr>
              <a:xfrm>
                <a:off x="2032965" y="1036375"/>
                <a:ext cx="1231459" cy="1229566"/>
              </a:xfrm>
              <a:custGeom>
                <a:avLst/>
                <a:gdLst/>
                <a:ahLst/>
                <a:cxnLst/>
                <a:rect l="l" t="t" r="r" b="b"/>
                <a:pathLst>
                  <a:path w="33822" h="33770" extrusionOk="0">
                    <a:moveTo>
                      <a:pt x="16916" y="463"/>
                    </a:moveTo>
                    <a:cubicBezTo>
                      <a:pt x="21266" y="463"/>
                      <a:pt x="25364" y="2144"/>
                      <a:pt x="28463" y="5212"/>
                    </a:cubicBezTo>
                    <a:cubicBezTo>
                      <a:pt x="31573" y="8301"/>
                      <a:pt x="33307" y="12408"/>
                      <a:pt x="33328" y="16790"/>
                    </a:cubicBezTo>
                    <a:cubicBezTo>
                      <a:pt x="33349" y="21182"/>
                      <a:pt x="31668" y="25311"/>
                      <a:pt x="28579" y="28432"/>
                    </a:cubicBezTo>
                    <a:cubicBezTo>
                      <a:pt x="25490" y="31542"/>
                      <a:pt x="21381" y="33275"/>
                      <a:pt x="17000" y="33296"/>
                    </a:cubicBezTo>
                    <a:lnTo>
                      <a:pt x="16905" y="33296"/>
                    </a:lnTo>
                    <a:cubicBezTo>
                      <a:pt x="12555" y="33296"/>
                      <a:pt x="8458" y="31615"/>
                      <a:pt x="5369" y="28547"/>
                    </a:cubicBezTo>
                    <a:cubicBezTo>
                      <a:pt x="2249" y="25458"/>
                      <a:pt x="515" y="21350"/>
                      <a:pt x="494" y="16968"/>
                    </a:cubicBezTo>
                    <a:cubicBezTo>
                      <a:pt x="473" y="12577"/>
                      <a:pt x="2165" y="8448"/>
                      <a:pt x="5243" y="5327"/>
                    </a:cubicBezTo>
                    <a:cubicBezTo>
                      <a:pt x="8332" y="2217"/>
                      <a:pt x="12440" y="484"/>
                      <a:pt x="16832" y="463"/>
                    </a:cubicBezTo>
                    <a:close/>
                    <a:moveTo>
                      <a:pt x="16821" y="0"/>
                    </a:moveTo>
                    <a:cubicBezTo>
                      <a:pt x="12314" y="21"/>
                      <a:pt x="8080" y="1797"/>
                      <a:pt x="4907" y="5002"/>
                    </a:cubicBezTo>
                    <a:cubicBezTo>
                      <a:pt x="1734" y="8206"/>
                      <a:pt x="0" y="12461"/>
                      <a:pt x="31" y="16968"/>
                    </a:cubicBezTo>
                    <a:cubicBezTo>
                      <a:pt x="52" y="21476"/>
                      <a:pt x="1829" y="25710"/>
                      <a:pt x="5033" y="28883"/>
                    </a:cubicBezTo>
                    <a:cubicBezTo>
                      <a:pt x="8217" y="32035"/>
                      <a:pt x="12429" y="33769"/>
                      <a:pt x="16905" y="33769"/>
                    </a:cubicBezTo>
                    <a:lnTo>
                      <a:pt x="17000" y="33769"/>
                    </a:lnTo>
                    <a:cubicBezTo>
                      <a:pt x="21507" y="33737"/>
                      <a:pt x="25742" y="31962"/>
                      <a:pt x="28915" y="28757"/>
                    </a:cubicBezTo>
                    <a:cubicBezTo>
                      <a:pt x="32088" y="25553"/>
                      <a:pt x="33821" y="21297"/>
                      <a:pt x="33800" y="16790"/>
                    </a:cubicBezTo>
                    <a:cubicBezTo>
                      <a:pt x="33769" y="12282"/>
                      <a:pt x="31993" y="8049"/>
                      <a:pt x="28789" y="4876"/>
                    </a:cubicBezTo>
                    <a:cubicBezTo>
                      <a:pt x="25605" y="1724"/>
                      <a:pt x="21392" y="0"/>
                      <a:pt x="16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6"/>
              <p:cNvSpPr/>
              <p:nvPr/>
            </p:nvSpPr>
            <p:spPr>
              <a:xfrm>
                <a:off x="2080770" y="1134425"/>
                <a:ext cx="1135846" cy="1033170"/>
              </a:xfrm>
              <a:custGeom>
                <a:avLst/>
                <a:gdLst/>
                <a:ahLst/>
                <a:cxnLst/>
                <a:rect l="l" t="t" r="r" b="b"/>
                <a:pathLst>
                  <a:path w="31196" h="28376" extrusionOk="0">
                    <a:moveTo>
                      <a:pt x="15599" y="1"/>
                    </a:moveTo>
                    <a:cubicBezTo>
                      <a:pt x="11943" y="1"/>
                      <a:pt x="8289" y="1406"/>
                      <a:pt x="5517" y="4210"/>
                    </a:cubicBezTo>
                    <a:cubicBezTo>
                      <a:pt x="0" y="9779"/>
                      <a:pt x="53" y="18762"/>
                      <a:pt x="5622" y="24268"/>
                    </a:cubicBezTo>
                    <a:cubicBezTo>
                      <a:pt x="8388" y="27007"/>
                      <a:pt x="11996" y="28376"/>
                      <a:pt x="15602" y="28376"/>
                    </a:cubicBezTo>
                    <a:cubicBezTo>
                      <a:pt x="19256" y="28376"/>
                      <a:pt x="22908" y="26971"/>
                      <a:pt x="25679" y="24163"/>
                    </a:cubicBezTo>
                    <a:cubicBezTo>
                      <a:pt x="31195" y="18594"/>
                      <a:pt x="31142" y="9610"/>
                      <a:pt x="25574" y="4105"/>
                    </a:cubicBezTo>
                    <a:cubicBezTo>
                      <a:pt x="22809" y="1367"/>
                      <a:pt x="19203" y="1"/>
                      <a:pt x="15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6"/>
              <p:cNvSpPr/>
              <p:nvPr/>
            </p:nvSpPr>
            <p:spPr>
              <a:xfrm>
                <a:off x="2122860" y="1125905"/>
                <a:ext cx="1102932" cy="1050101"/>
              </a:xfrm>
              <a:custGeom>
                <a:avLst/>
                <a:gdLst/>
                <a:ahLst/>
                <a:cxnLst/>
                <a:rect l="l" t="t" r="r" b="b"/>
                <a:pathLst>
                  <a:path w="30292" h="28841" extrusionOk="0">
                    <a:moveTo>
                      <a:pt x="14447" y="472"/>
                    </a:moveTo>
                    <a:cubicBezTo>
                      <a:pt x="18146" y="472"/>
                      <a:pt x="21623" y="1901"/>
                      <a:pt x="24260" y="4507"/>
                    </a:cubicBezTo>
                    <a:cubicBezTo>
                      <a:pt x="29724" y="9918"/>
                      <a:pt x="29776" y="18765"/>
                      <a:pt x="24355" y="24239"/>
                    </a:cubicBezTo>
                    <a:cubicBezTo>
                      <a:pt x="21631" y="26989"/>
                      <a:pt x="18037" y="28368"/>
                      <a:pt x="14440" y="28368"/>
                    </a:cubicBezTo>
                    <a:cubicBezTo>
                      <a:pt x="10892" y="28368"/>
                      <a:pt x="7342" y="27026"/>
                      <a:pt x="4623" y="24334"/>
                    </a:cubicBezTo>
                    <a:cubicBezTo>
                      <a:pt x="1975" y="21717"/>
                      <a:pt x="504" y="18219"/>
                      <a:pt x="494" y="14488"/>
                    </a:cubicBezTo>
                    <a:cubicBezTo>
                      <a:pt x="473" y="10769"/>
                      <a:pt x="1902" y="7250"/>
                      <a:pt x="4529" y="4602"/>
                    </a:cubicBezTo>
                    <a:cubicBezTo>
                      <a:pt x="7145" y="1954"/>
                      <a:pt x="10644" y="483"/>
                      <a:pt x="14373" y="472"/>
                    </a:cubicBezTo>
                    <a:close/>
                    <a:moveTo>
                      <a:pt x="14363" y="0"/>
                    </a:moveTo>
                    <a:cubicBezTo>
                      <a:pt x="10518" y="21"/>
                      <a:pt x="6903" y="1534"/>
                      <a:pt x="4193" y="4276"/>
                    </a:cubicBezTo>
                    <a:cubicBezTo>
                      <a:pt x="1482" y="7019"/>
                      <a:pt x="0" y="10643"/>
                      <a:pt x="21" y="14499"/>
                    </a:cubicBezTo>
                    <a:cubicBezTo>
                      <a:pt x="42" y="18345"/>
                      <a:pt x="1555" y="21959"/>
                      <a:pt x="4298" y="24670"/>
                    </a:cubicBezTo>
                    <a:cubicBezTo>
                      <a:pt x="7103" y="27454"/>
                      <a:pt x="10770" y="28841"/>
                      <a:pt x="14447" y="28841"/>
                    </a:cubicBezTo>
                    <a:cubicBezTo>
                      <a:pt x="18156" y="28841"/>
                      <a:pt x="21875" y="27412"/>
                      <a:pt x="24691" y="24565"/>
                    </a:cubicBezTo>
                    <a:cubicBezTo>
                      <a:pt x="30291" y="18912"/>
                      <a:pt x="30238" y="9760"/>
                      <a:pt x="24586" y="4171"/>
                    </a:cubicBezTo>
                    <a:cubicBezTo>
                      <a:pt x="21865" y="1481"/>
                      <a:pt x="18272" y="0"/>
                      <a:pt x="14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6"/>
              <p:cNvSpPr/>
              <p:nvPr/>
            </p:nvSpPr>
            <p:spPr>
              <a:xfrm>
                <a:off x="2125518" y="1174985"/>
                <a:ext cx="1046314" cy="951939"/>
              </a:xfrm>
              <a:custGeom>
                <a:avLst/>
                <a:gdLst/>
                <a:ahLst/>
                <a:cxnLst/>
                <a:rect l="l" t="t" r="r" b="b"/>
                <a:pathLst>
                  <a:path w="28737" h="26145" extrusionOk="0">
                    <a:moveTo>
                      <a:pt x="14369" y="0"/>
                    </a:moveTo>
                    <a:cubicBezTo>
                      <a:pt x="11001" y="0"/>
                      <a:pt x="7635" y="1293"/>
                      <a:pt x="5075" y="3873"/>
                    </a:cubicBezTo>
                    <a:cubicBezTo>
                      <a:pt x="1" y="9012"/>
                      <a:pt x="43" y="17291"/>
                      <a:pt x="5170" y="22365"/>
                    </a:cubicBezTo>
                    <a:cubicBezTo>
                      <a:pt x="7722" y="24886"/>
                      <a:pt x="11048" y="26144"/>
                      <a:pt x="14373" y="26144"/>
                    </a:cubicBezTo>
                    <a:cubicBezTo>
                      <a:pt x="17741" y="26144"/>
                      <a:pt x="21108" y="24852"/>
                      <a:pt x="23662" y="22271"/>
                    </a:cubicBezTo>
                    <a:cubicBezTo>
                      <a:pt x="28736" y="17133"/>
                      <a:pt x="28694" y="8865"/>
                      <a:pt x="23567" y="3779"/>
                    </a:cubicBezTo>
                    <a:cubicBezTo>
                      <a:pt x="21016" y="1259"/>
                      <a:pt x="17691" y="0"/>
                      <a:pt x="14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6"/>
              <p:cNvSpPr/>
              <p:nvPr/>
            </p:nvSpPr>
            <p:spPr>
              <a:xfrm>
                <a:off x="2116342" y="1166611"/>
                <a:ext cx="1017623" cy="968834"/>
              </a:xfrm>
              <a:custGeom>
                <a:avLst/>
                <a:gdLst/>
                <a:ahLst/>
                <a:cxnLst/>
                <a:rect l="l" t="t" r="r" b="b"/>
                <a:pathLst>
                  <a:path w="27949" h="26609" extrusionOk="0">
                    <a:moveTo>
                      <a:pt x="14626" y="468"/>
                    </a:moveTo>
                    <a:cubicBezTo>
                      <a:pt x="17883" y="468"/>
                      <a:pt x="21150" y="1708"/>
                      <a:pt x="23651" y="4177"/>
                    </a:cubicBezTo>
                    <a:cubicBezTo>
                      <a:pt x="26089" y="6594"/>
                      <a:pt x="27444" y="9809"/>
                      <a:pt x="27465" y="13234"/>
                    </a:cubicBezTo>
                    <a:cubicBezTo>
                      <a:pt x="27475" y="16670"/>
                      <a:pt x="26163" y="19896"/>
                      <a:pt x="23746" y="22333"/>
                    </a:cubicBezTo>
                    <a:cubicBezTo>
                      <a:pt x="21329" y="24771"/>
                      <a:pt x="18114" y="26126"/>
                      <a:pt x="14689" y="26147"/>
                    </a:cubicBezTo>
                    <a:lnTo>
                      <a:pt x="14615" y="26147"/>
                    </a:lnTo>
                    <a:cubicBezTo>
                      <a:pt x="11211" y="26147"/>
                      <a:pt x="8007" y="24823"/>
                      <a:pt x="5590" y="22427"/>
                    </a:cubicBezTo>
                    <a:cubicBezTo>
                      <a:pt x="557" y="17447"/>
                      <a:pt x="515" y="9305"/>
                      <a:pt x="5495" y="4272"/>
                    </a:cubicBezTo>
                    <a:cubicBezTo>
                      <a:pt x="8007" y="1740"/>
                      <a:pt x="11316" y="468"/>
                      <a:pt x="14626" y="468"/>
                    </a:cubicBezTo>
                    <a:close/>
                    <a:moveTo>
                      <a:pt x="14626" y="0"/>
                    </a:moveTo>
                    <a:cubicBezTo>
                      <a:pt x="11194" y="0"/>
                      <a:pt x="7762" y="1317"/>
                      <a:pt x="5159" y="3946"/>
                    </a:cubicBezTo>
                    <a:cubicBezTo>
                      <a:pt x="1" y="9158"/>
                      <a:pt x="43" y="17605"/>
                      <a:pt x="5264" y="22763"/>
                    </a:cubicBezTo>
                    <a:cubicBezTo>
                      <a:pt x="7765" y="25243"/>
                      <a:pt x="11096" y="26609"/>
                      <a:pt x="14615" y="26609"/>
                    </a:cubicBezTo>
                    <a:lnTo>
                      <a:pt x="14689" y="26609"/>
                    </a:lnTo>
                    <a:cubicBezTo>
                      <a:pt x="18240" y="26588"/>
                      <a:pt x="21582" y="25191"/>
                      <a:pt x="24082" y="22669"/>
                    </a:cubicBezTo>
                    <a:cubicBezTo>
                      <a:pt x="26583" y="20137"/>
                      <a:pt x="27949" y="16786"/>
                      <a:pt x="27928" y="13234"/>
                    </a:cubicBezTo>
                    <a:cubicBezTo>
                      <a:pt x="27907" y="9683"/>
                      <a:pt x="26509" y="6342"/>
                      <a:pt x="23987" y="3841"/>
                    </a:cubicBezTo>
                    <a:cubicBezTo>
                      <a:pt x="21395" y="1280"/>
                      <a:pt x="18010" y="0"/>
                      <a:pt x="14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6"/>
              <p:cNvSpPr/>
              <p:nvPr/>
            </p:nvSpPr>
            <p:spPr>
              <a:xfrm>
                <a:off x="2326752" y="1228470"/>
                <a:ext cx="476680" cy="210705"/>
              </a:xfrm>
              <a:custGeom>
                <a:avLst/>
                <a:gdLst/>
                <a:ahLst/>
                <a:cxnLst/>
                <a:rect l="l" t="t" r="r" b="b"/>
                <a:pathLst>
                  <a:path w="13092" h="5787" extrusionOk="0">
                    <a:moveTo>
                      <a:pt x="11187" y="196"/>
                    </a:moveTo>
                    <a:cubicBezTo>
                      <a:pt x="10543" y="196"/>
                      <a:pt x="9957" y="637"/>
                      <a:pt x="9803" y="1291"/>
                    </a:cubicBezTo>
                    <a:cubicBezTo>
                      <a:pt x="9688" y="1785"/>
                      <a:pt x="9845" y="2268"/>
                      <a:pt x="10181" y="2604"/>
                    </a:cubicBezTo>
                    <a:cubicBezTo>
                      <a:pt x="10360" y="2783"/>
                      <a:pt x="10591" y="2909"/>
                      <a:pt x="10854" y="2972"/>
                    </a:cubicBezTo>
                    <a:cubicBezTo>
                      <a:pt x="10959" y="3004"/>
                      <a:pt x="11064" y="3025"/>
                      <a:pt x="11169" y="3056"/>
                    </a:cubicBezTo>
                    <a:cubicBezTo>
                      <a:pt x="11290" y="3088"/>
                      <a:pt x="11412" y="3103"/>
                      <a:pt x="11531" y="3103"/>
                    </a:cubicBezTo>
                    <a:cubicBezTo>
                      <a:pt x="12157" y="3103"/>
                      <a:pt x="12725" y="2684"/>
                      <a:pt x="12892" y="2058"/>
                    </a:cubicBezTo>
                    <a:cubicBezTo>
                      <a:pt x="13092" y="1312"/>
                      <a:pt x="12651" y="534"/>
                      <a:pt x="11894" y="335"/>
                    </a:cubicBezTo>
                    <a:cubicBezTo>
                      <a:pt x="11768" y="303"/>
                      <a:pt x="11631" y="261"/>
                      <a:pt x="11495" y="230"/>
                    </a:cubicBezTo>
                    <a:cubicBezTo>
                      <a:pt x="11392" y="207"/>
                      <a:pt x="11288" y="196"/>
                      <a:pt x="11187" y="196"/>
                    </a:cubicBezTo>
                    <a:close/>
                    <a:moveTo>
                      <a:pt x="7607" y="0"/>
                    </a:moveTo>
                    <a:cubicBezTo>
                      <a:pt x="7555" y="0"/>
                      <a:pt x="7502" y="3"/>
                      <a:pt x="7449" y="9"/>
                    </a:cubicBezTo>
                    <a:cubicBezTo>
                      <a:pt x="4844" y="324"/>
                      <a:pt x="2396" y="1522"/>
                      <a:pt x="547" y="3392"/>
                    </a:cubicBezTo>
                    <a:cubicBezTo>
                      <a:pt x="1" y="3949"/>
                      <a:pt x="1" y="4832"/>
                      <a:pt x="557" y="5378"/>
                    </a:cubicBezTo>
                    <a:cubicBezTo>
                      <a:pt x="829" y="5650"/>
                      <a:pt x="1187" y="5787"/>
                      <a:pt x="1545" y="5787"/>
                    </a:cubicBezTo>
                    <a:cubicBezTo>
                      <a:pt x="1906" y="5787"/>
                      <a:pt x="2269" y="5647"/>
                      <a:pt x="2543" y="5367"/>
                    </a:cubicBezTo>
                    <a:cubicBezTo>
                      <a:pt x="3972" y="3928"/>
                      <a:pt x="5779" y="3046"/>
                      <a:pt x="7786" y="2804"/>
                    </a:cubicBezTo>
                    <a:cubicBezTo>
                      <a:pt x="8563" y="2710"/>
                      <a:pt x="9109" y="2016"/>
                      <a:pt x="9015" y="1239"/>
                    </a:cubicBezTo>
                    <a:cubicBezTo>
                      <a:pt x="8927" y="524"/>
                      <a:pt x="8319" y="0"/>
                      <a:pt x="7607" y="0"/>
                    </a:cubicBezTo>
                    <a:close/>
                  </a:path>
                </a:pathLst>
              </a:custGeom>
              <a:solidFill>
                <a:schemeClr val="lt1"/>
              </a:solidFill>
              <a:ln w="118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6"/>
              <p:cNvSpPr/>
              <p:nvPr/>
            </p:nvSpPr>
            <p:spPr>
              <a:xfrm>
                <a:off x="1409018" y="2038394"/>
                <a:ext cx="869180" cy="852067"/>
              </a:xfrm>
              <a:custGeom>
                <a:avLst/>
                <a:gdLst/>
                <a:ahLst/>
                <a:cxnLst/>
                <a:rect l="l" t="t" r="r" b="b"/>
                <a:pathLst>
                  <a:path w="23872" h="23402" extrusionOk="0">
                    <a:moveTo>
                      <a:pt x="16817" y="0"/>
                    </a:moveTo>
                    <a:cubicBezTo>
                      <a:pt x="16073" y="0"/>
                      <a:pt x="15329" y="286"/>
                      <a:pt x="14763" y="858"/>
                    </a:cubicBezTo>
                    <a:lnTo>
                      <a:pt x="1114" y="14643"/>
                    </a:lnTo>
                    <a:cubicBezTo>
                      <a:pt x="0" y="15777"/>
                      <a:pt x="0" y="17606"/>
                      <a:pt x="1135" y="18730"/>
                    </a:cubicBezTo>
                    <a:lnTo>
                      <a:pt x="5023" y="22565"/>
                    </a:lnTo>
                    <a:cubicBezTo>
                      <a:pt x="5586" y="23123"/>
                      <a:pt x="6320" y="23401"/>
                      <a:pt x="7055" y="23401"/>
                    </a:cubicBezTo>
                    <a:cubicBezTo>
                      <a:pt x="7799" y="23401"/>
                      <a:pt x="8544" y="23115"/>
                      <a:pt x="9110" y="22544"/>
                    </a:cubicBezTo>
                    <a:lnTo>
                      <a:pt x="22748" y="8759"/>
                    </a:lnTo>
                    <a:cubicBezTo>
                      <a:pt x="23872" y="7624"/>
                      <a:pt x="23872" y="5796"/>
                      <a:pt x="22727" y="4672"/>
                    </a:cubicBezTo>
                    <a:lnTo>
                      <a:pt x="18850" y="837"/>
                    </a:lnTo>
                    <a:cubicBezTo>
                      <a:pt x="18286" y="279"/>
                      <a:pt x="17552" y="0"/>
                      <a:pt x="16817" y="0"/>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6"/>
              <p:cNvSpPr/>
              <p:nvPr/>
            </p:nvSpPr>
            <p:spPr>
              <a:xfrm>
                <a:off x="1410548" y="2029693"/>
                <a:ext cx="877226" cy="869325"/>
              </a:xfrm>
              <a:custGeom>
                <a:avLst/>
                <a:gdLst/>
                <a:ahLst/>
                <a:cxnLst/>
                <a:rect l="l" t="t" r="r" b="b"/>
                <a:pathLst>
                  <a:path w="24093" h="23876" extrusionOk="0">
                    <a:moveTo>
                      <a:pt x="16780" y="466"/>
                    </a:moveTo>
                    <a:cubicBezTo>
                      <a:pt x="17453" y="466"/>
                      <a:pt x="18125" y="729"/>
                      <a:pt x="18639" y="1234"/>
                    </a:cubicBezTo>
                    <a:lnTo>
                      <a:pt x="22527" y="5079"/>
                    </a:lnTo>
                    <a:cubicBezTo>
                      <a:pt x="23567" y="6109"/>
                      <a:pt x="23578" y="7790"/>
                      <a:pt x="22548" y="8830"/>
                    </a:cubicBezTo>
                    <a:lnTo>
                      <a:pt x="8900" y="22626"/>
                    </a:lnTo>
                    <a:cubicBezTo>
                      <a:pt x="8396" y="23130"/>
                      <a:pt x="7733" y="23403"/>
                      <a:pt x="7030" y="23413"/>
                    </a:cubicBezTo>
                    <a:lnTo>
                      <a:pt x="7009" y="23413"/>
                    </a:lnTo>
                    <a:cubicBezTo>
                      <a:pt x="6305" y="23413"/>
                      <a:pt x="5643" y="23140"/>
                      <a:pt x="5139" y="22636"/>
                    </a:cubicBezTo>
                    <a:lnTo>
                      <a:pt x="1261" y="18801"/>
                    </a:lnTo>
                    <a:cubicBezTo>
                      <a:pt x="757" y="18297"/>
                      <a:pt x="474" y="17634"/>
                      <a:pt x="474" y="16931"/>
                    </a:cubicBezTo>
                    <a:cubicBezTo>
                      <a:pt x="474" y="16216"/>
                      <a:pt x="747" y="15544"/>
                      <a:pt x="1240" y="15040"/>
                    </a:cubicBezTo>
                    <a:lnTo>
                      <a:pt x="14889" y="1255"/>
                    </a:lnTo>
                    <a:cubicBezTo>
                      <a:pt x="15403" y="729"/>
                      <a:pt x="16087" y="466"/>
                      <a:pt x="16780" y="466"/>
                    </a:cubicBezTo>
                    <a:close/>
                    <a:moveTo>
                      <a:pt x="16776" y="0"/>
                    </a:moveTo>
                    <a:cubicBezTo>
                      <a:pt x="15971" y="0"/>
                      <a:pt x="15166" y="310"/>
                      <a:pt x="14553" y="929"/>
                    </a:cubicBezTo>
                    <a:lnTo>
                      <a:pt x="915" y="14713"/>
                    </a:lnTo>
                    <a:cubicBezTo>
                      <a:pt x="327" y="15302"/>
                      <a:pt x="1" y="16090"/>
                      <a:pt x="11" y="16931"/>
                    </a:cubicBezTo>
                    <a:cubicBezTo>
                      <a:pt x="11" y="17760"/>
                      <a:pt x="337" y="18549"/>
                      <a:pt x="936" y="19137"/>
                    </a:cubicBezTo>
                    <a:lnTo>
                      <a:pt x="4813" y="22972"/>
                    </a:lnTo>
                    <a:cubicBezTo>
                      <a:pt x="5401" y="23560"/>
                      <a:pt x="6178" y="23875"/>
                      <a:pt x="7009" y="23875"/>
                    </a:cubicBezTo>
                    <a:lnTo>
                      <a:pt x="7030" y="23875"/>
                    </a:lnTo>
                    <a:cubicBezTo>
                      <a:pt x="7860" y="23875"/>
                      <a:pt x="8648" y="23539"/>
                      <a:pt x="9236" y="22951"/>
                    </a:cubicBezTo>
                    <a:lnTo>
                      <a:pt x="22874" y="9166"/>
                    </a:lnTo>
                    <a:cubicBezTo>
                      <a:pt x="24093" y="7937"/>
                      <a:pt x="24082" y="5962"/>
                      <a:pt x="22853" y="4743"/>
                    </a:cubicBezTo>
                    <a:lnTo>
                      <a:pt x="18976" y="908"/>
                    </a:lnTo>
                    <a:cubicBezTo>
                      <a:pt x="18365" y="302"/>
                      <a:pt x="17571" y="0"/>
                      <a:pt x="16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06025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776"/>
                                        </p:tgtEl>
                                        <p:attrNameLst>
                                          <p:attrName>style.visibility</p:attrName>
                                        </p:attrNameLst>
                                      </p:cBhvr>
                                      <p:to>
                                        <p:strVal val="visible"/>
                                      </p:to>
                                    </p:set>
                                    <p:animEffect transition="in" filter="barn(outVertical)">
                                      <p:cBhvr>
                                        <p:cTn id="7" dur="500"/>
                                        <p:tgtEl>
                                          <p:spTgt spid="177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77"/>
                                        </p:tgtEl>
                                        <p:attrNameLst>
                                          <p:attrName>style.visibility</p:attrName>
                                        </p:attrNameLst>
                                      </p:cBhvr>
                                      <p:to>
                                        <p:strVal val="visible"/>
                                      </p:to>
                                    </p:set>
                                    <p:animEffect transition="in" filter="wipe(left)">
                                      <p:cBhvr>
                                        <p:cTn id="11" dur="500"/>
                                        <p:tgtEl>
                                          <p:spTgt spid="1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6" grpId="0"/>
      <p:bldP spid="17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63"/>
          <p:cNvSpPr txBox="1">
            <a:spLocks noGrp="1"/>
          </p:cNvSpPr>
          <p:nvPr>
            <p:ph type="subTitle" idx="1"/>
          </p:nvPr>
        </p:nvSpPr>
        <p:spPr>
          <a:xfrm>
            <a:off x="593011" y="2183271"/>
            <a:ext cx="18861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Achieve the autocorrection of the amount in a check</a:t>
            </a:r>
            <a:endParaRPr dirty="0"/>
          </a:p>
        </p:txBody>
      </p:sp>
      <p:sp>
        <p:nvSpPr>
          <p:cNvPr id="1616" name="Google Shape;1616;p63"/>
          <p:cNvSpPr txBox="1">
            <a:spLocks noGrp="1"/>
          </p:cNvSpPr>
          <p:nvPr>
            <p:ph type="subTitle" idx="3"/>
          </p:nvPr>
        </p:nvSpPr>
        <p:spPr>
          <a:xfrm>
            <a:off x="2580532" y="2183271"/>
            <a:ext cx="18861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Manipulate a huge amount of data</a:t>
            </a:r>
            <a:endParaRPr dirty="0"/>
          </a:p>
        </p:txBody>
      </p:sp>
      <p:sp>
        <p:nvSpPr>
          <p:cNvPr id="1618" name="Google Shape;1618;p63"/>
          <p:cNvSpPr txBox="1">
            <a:spLocks noGrp="1"/>
          </p:cNvSpPr>
          <p:nvPr>
            <p:ph type="subTitle" idx="5"/>
          </p:nvPr>
        </p:nvSpPr>
        <p:spPr>
          <a:xfrm>
            <a:off x="4568053" y="2183271"/>
            <a:ext cx="18861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Assure the security in the whole process</a:t>
            </a:r>
            <a:endParaRPr dirty="0"/>
          </a:p>
        </p:txBody>
      </p:sp>
      <p:grpSp>
        <p:nvGrpSpPr>
          <p:cNvPr id="1620" name="Google Shape;1620;p63"/>
          <p:cNvGrpSpPr/>
          <p:nvPr/>
        </p:nvGrpSpPr>
        <p:grpSpPr>
          <a:xfrm>
            <a:off x="6682564" y="712713"/>
            <a:ext cx="1945283" cy="3410168"/>
            <a:chOff x="477739" y="712713"/>
            <a:chExt cx="1945283" cy="3410168"/>
          </a:xfrm>
        </p:grpSpPr>
        <p:grpSp>
          <p:nvGrpSpPr>
            <p:cNvPr id="1621" name="Google Shape;1621;p63"/>
            <p:cNvGrpSpPr/>
            <p:nvPr/>
          </p:nvGrpSpPr>
          <p:grpSpPr>
            <a:xfrm>
              <a:off x="497243" y="712713"/>
              <a:ext cx="1906271" cy="1862643"/>
              <a:chOff x="1409018" y="1036375"/>
              <a:chExt cx="1906271" cy="1862643"/>
            </a:xfrm>
          </p:grpSpPr>
          <p:sp>
            <p:nvSpPr>
              <p:cNvPr id="1622" name="Google Shape;1622;p63"/>
              <p:cNvSpPr/>
              <p:nvPr/>
            </p:nvSpPr>
            <p:spPr>
              <a:xfrm>
                <a:off x="1991640" y="1924251"/>
                <a:ext cx="387949" cy="389077"/>
              </a:xfrm>
              <a:custGeom>
                <a:avLst/>
                <a:gdLst/>
                <a:ahLst/>
                <a:cxnLst/>
                <a:rect l="l" t="t" r="r" b="b"/>
                <a:pathLst>
                  <a:path w="10655" h="10686" extrusionOk="0">
                    <a:moveTo>
                      <a:pt x="7040" y="0"/>
                    </a:moveTo>
                    <a:lnTo>
                      <a:pt x="1" y="7114"/>
                    </a:lnTo>
                    <a:lnTo>
                      <a:pt x="3615" y="10686"/>
                    </a:lnTo>
                    <a:lnTo>
                      <a:pt x="10654" y="3572"/>
                    </a:lnTo>
                    <a:lnTo>
                      <a:pt x="7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1983230" y="1915550"/>
                <a:ext cx="404770" cy="406226"/>
              </a:xfrm>
              <a:custGeom>
                <a:avLst/>
                <a:gdLst/>
                <a:ahLst/>
                <a:cxnLst/>
                <a:rect l="l" t="t" r="r" b="b"/>
                <a:pathLst>
                  <a:path w="11117" h="11157" extrusionOk="0">
                    <a:moveTo>
                      <a:pt x="7281" y="565"/>
                    </a:moveTo>
                    <a:lnTo>
                      <a:pt x="10559" y="3811"/>
                    </a:lnTo>
                    <a:lnTo>
                      <a:pt x="3846" y="10589"/>
                    </a:lnTo>
                    <a:lnTo>
                      <a:pt x="568" y="7353"/>
                    </a:lnTo>
                    <a:lnTo>
                      <a:pt x="7281" y="565"/>
                    </a:lnTo>
                    <a:close/>
                    <a:moveTo>
                      <a:pt x="7272" y="0"/>
                    </a:moveTo>
                    <a:cubicBezTo>
                      <a:pt x="7213" y="0"/>
                      <a:pt x="7155" y="24"/>
                      <a:pt x="7113" y="71"/>
                    </a:cubicBezTo>
                    <a:lnTo>
                      <a:pt x="74" y="7185"/>
                    </a:lnTo>
                    <a:cubicBezTo>
                      <a:pt x="21" y="7227"/>
                      <a:pt x="0" y="7290"/>
                      <a:pt x="0" y="7353"/>
                    </a:cubicBezTo>
                    <a:cubicBezTo>
                      <a:pt x="0" y="7416"/>
                      <a:pt x="32" y="7468"/>
                      <a:pt x="74" y="7521"/>
                    </a:cubicBezTo>
                    <a:lnTo>
                      <a:pt x="3688" y="11093"/>
                    </a:lnTo>
                    <a:cubicBezTo>
                      <a:pt x="3730" y="11135"/>
                      <a:pt x="3793" y="11156"/>
                      <a:pt x="3846" y="11156"/>
                    </a:cubicBezTo>
                    <a:cubicBezTo>
                      <a:pt x="3909" y="11156"/>
                      <a:pt x="3972" y="11135"/>
                      <a:pt x="4014" y="11093"/>
                    </a:cubicBezTo>
                    <a:lnTo>
                      <a:pt x="11054" y="3980"/>
                    </a:lnTo>
                    <a:cubicBezTo>
                      <a:pt x="11096" y="3938"/>
                      <a:pt x="11117" y="3875"/>
                      <a:pt x="11117" y="3811"/>
                    </a:cubicBezTo>
                    <a:cubicBezTo>
                      <a:pt x="11117" y="3748"/>
                      <a:pt x="11096" y="3685"/>
                      <a:pt x="11054" y="3643"/>
                    </a:cubicBezTo>
                    <a:lnTo>
                      <a:pt x="7439" y="71"/>
                    </a:lnTo>
                    <a:cubicBezTo>
                      <a:pt x="7392" y="24"/>
                      <a:pt x="7331" y="0"/>
                      <a:pt x="7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1982465" y="1044822"/>
                <a:ext cx="1332824" cy="1212380"/>
              </a:xfrm>
              <a:custGeom>
                <a:avLst/>
                <a:gdLst/>
                <a:ahLst/>
                <a:cxnLst/>
                <a:rect l="l" t="t" r="r" b="b"/>
                <a:pathLst>
                  <a:path w="36606" h="33298" extrusionOk="0">
                    <a:moveTo>
                      <a:pt x="18299" y="1"/>
                    </a:moveTo>
                    <a:cubicBezTo>
                      <a:pt x="14009" y="1"/>
                      <a:pt x="9720" y="1648"/>
                      <a:pt x="6462" y="4938"/>
                    </a:cubicBezTo>
                    <a:cubicBezTo>
                      <a:pt x="0" y="11473"/>
                      <a:pt x="53" y="22011"/>
                      <a:pt x="6588" y="28483"/>
                    </a:cubicBezTo>
                    <a:cubicBezTo>
                      <a:pt x="9832" y="31696"/>
                      <a:pt x="14062" y="33298"/>
                      <a:pt x="18291" y="33298"/>
                    </a:cubicBezTo>
                    <a:cubicBezTo>
                      <a:pt x="22583" y="33298"/>
                      <a:pt x="26874" y="31648"/>
                      <a:pt x="30134" y="28357"/>
                    </a:cubicBezTo>
                    <a:cubicBezTo>
                      <a:pt x="36606" y="21822"/>
                      <a:pt x="36543" y="11284"/>
                      <a:pt x="30008" y="4812"/>
                    </a:cubicBezTo>
                    <a:cubicBezTo>
                      <a:pt x="26763" y="1603"/>
                      <a:pt x="22530" y="1"/>
                      <a:pt x="18299" y="1"/>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2032965" y="1036375"/>
                <a:ext cx="1231459" cy="1229566"/>
              </a:xfrm>
              <a:custGeom>
                <a:avLst/>
                <a:gdLst/>
                <a:ahLst/>
                <a:cxnLst/>
                <a:rect l="l" t="t" r="r" b="b"/>
                <a:pathLst>
                  <a:path w="33822" h="33770" extrusionOk="0">
                    <a:moveTo>
                      <a:pt x="16916" y="463"/>
                    </a:moveTo>
                    <a:cubicBezTo>
                      <a:pt x="21266" y="463"/>
                      <a:pt x="25364" y="2144"/>
                      <a:pt x="28463" y="5212"/>
                    </a:cubicBezTo>
                    <a:cubicBezTo>
                      <a:pt x="31573" y="8301"/>
                      <a:pt x="33307" y="12408"/>
                      <a:pt x="33328" y="16790"/>
                    </a:cubicBezTo>
                    <a:cubicBezTo>
                      <a:pt x="33349" y="21182"/>
                      <a:pt x="31668" y="25311"/>
                      <a:pt x="28579" y="28432"/>
                    </a:cubicBezTo>
                    <a:cubicBezTo>
                      <a:pt x="25490" y="31542"/>
                      <a:pt x="21381" y="33275"/>
                      <a:pt x="17000" y="33296"/>
                    </a:cubicBezTo>
                    <a:lnTo>
                      <a:pt x="16905" y="33296"/>
                    </a:lnTo>
                    <a:cubicBezTo>
                      <a:pt x="12555" y="33296"/>
                      <a:pt x="8458" y="31615"/>
                      <a:pt x="5369" y="28547"/>
                    </a:cubicBezTo>
                    <a:cubicBezTo>
                      <a:pt x="2249" y="25458"/>
                      <a:pt x="515" y="21350"/>
                      <a:pt x="494" y="16968"/>
                    </a:cubicBezTo>
                    <a:cubicBezTo>
                      <a:pt x="473" y="12577"/>
                      <a:pt x="2165" y="8448"/>
                      <a:pt x="5243" y="5327"/>
                    </a:cubicBezTo>
                    <a:cubicBezTo>
                      <a:pt x="8332" y="2217"/>
                      <a:pt x="12440" y="484"/>
                      <a:pt x="16832" y="463"/>
                    </a:cubicBezTo>
                    <a:close/>
                    <a:moveTo>
                      <a:pt x="16821" y="0"/>
                    </a:moveTo>
                    <a:cubicBezTo>
                      <a:pt x="12314" y="21"/>
                      <a:pt x="8080" y="1797"/>
                      <a:pt x="4907" y="5002"/>
                    </a:cubicBezTo>
                    <a:cubicBezTo>
                      <a:pt x="1734" y="8206"/>
                      <a:pt x="0" y="12461"/>
                      <a:pt x="31" y="16968"/>
                    </a:cubicBezTo>
                    <a:cubicBezTo>
                      <a:pt x="52" y="21476"/>
                      <a:pt x="1829" y="25710"/>
                      <a:pt x="5033" y="28883"/>
                    </a:cubicBezTo>
                    <a:cubicBezTo>
                      <a:pt x="8217" y="32035"/>
                      <a:pt x="12429" y="33769"/>
                      <a:pt x="16905" y="33769"/>
                    </a:cubicBezTo>
                    <a:lnTo>
                      <a:pt x="17000" y="33769"/>
                    </a:lnTo>
                    <a:cubicBezTo>
                      <a:pt x="21507" y="33737"/>
                      <a:pt x="25742" y="31962"/>
                      <a:pt x="28915" y="28757"/>
                    </a:cubicBezTo>
                    <a:cubicBezTo>
                      <a:pt x="32088" y="25553"/>
                      <a:pt x="33821" y="21297"/>
                      <a:pt x="33800" y="16790"/>
                    </a:cubicBezTo>
                    <a:cubicBezTo>
                      <a:pt x="33769" y="12282"/>
                      <a:pt x="31993" y="8049"/>
                      <a:pt x="28789" y="4876"/>
                    </a:cubicBezTo>
                    <a:cubicBezTo>
                      <a:pt x="25605" y="1724"/>
                      <a:pt x="21392" y="0"/>
                      <a:pt x="16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2080770" y="1134425"/>
                <a:ext cx="1135846" cy="1033170"/>
              </a:xfrm>
              <a:custGeom>
                <a:avLst/>
                <a:gdLst/>
                <a:ahLst/>
                <a:cxnLst/>
                <a:rect l="l" t="t" r="r" b="b"/>
                <a:pathLst>
                  <a:path w="31196" h="28376" extrusionOk="0">
                    <a:moveTo>
                      <a:pt x="15599" y="1"/>
                    </a:moveTo>
                    <a:cubicBezTo>
                      <a:pt x="11943" y="1"/>
                      <a:pt x="8289" y="1406"/>
                      <a:pt x="5517" y="4210"/>
                    </a:cubicBezTo>
                    <a:cubicBezTo>
                      <a:pt x="0" y="9779"/>
                      <a:pt x="53" y="18762"/>
                      <a:pt x="5622" y="24268"/>
                    </a:cubicBezTo>
                    <a:cubicBezTo>
                      <a:pt x="8388" y="27007"/>
                      <a:pt x="11996" y="28376"/>
                      <a:pt x="15602" y="28376"/>
                    </a:cubicBezTo>
                    <a:cubicBezTo>
                      <a:pt x="19256" y="28376"/>
                      <a:pt x="22908" y="26971"/>
                      <a:pt x="25679" y="24163"/>
                    </a:cubicBezTo>
                    <a:cubicBezTo>
                      <a:pt x="31195" y="18594"/>
                      <a:pt x="31142" y="9610"/>
                      <a:pt x="25574" y="4105"/>
                    </a:cubicBezTo>
                    <a:cubicBezTo>
                      <a:pt x="22809" y="1367"/>
                      <a:pt x="19203" y="1"/>
                      <a:pt x="15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2122860" y="1125905"/>
                <a:ext cx="1102932" cy="1050101"/>
              </a:xfrm>
              <a:custGeom>
                <a:avLst/>
                <a:gdLst/>
                <a:ahLst/>
                <a:cxnLst/>
                <a:rect l="l" t="t" r="r" b="b"/>
                <a:pathLst>
                  <a:path w="30292" h="28841" extrusionOk="0">
                    <a:moveTo>
                      <a:pt x="14447" y="472"/>
                    </a:moveTo>
                    <a:cubicBezTo>
                      <a:pt x="18146" y="472"/>
                      <a:pt x="21623" y="1901"/>
                      <a:pt x="24260" y="4507"/>
                    </a:cubicBezTo>
                    <a:cubicBezTo>
                      <a:pt x="29724" y="9918"/>
                      <a:pt x="29776" y="18765"/>
                      <a:pt x="24355" y="24239"/>
                    </a:cubicBezTo>
                    <a:cubicBezTo>
                      <a:pt x="21631" y="26989"/>
                      <a:pt x="18037" y="28368"/>
                      <a:pt x="14440" y="28368"/>
                    </a:cubicBezTo>
                    <a:cubicBezTo>
                      <a:pt x="10892" y="28368"/>
                      <a:pt x="7342" y="27026"/>
                      <a:pt x="4623" y="24334"/>
                    </a:cubicBezTo>
                    <a:cubicBezTo>
                      <a:pt x="1975" y="21717"/>
                      <a:pt x="504" y="18219"/>
                      <a:pt x="494" y="14488"/>
                    </a:cubicBezTo>
                    <a:cubicBezTo>
                      <a:pt x="473" y="10769"/>
                      <a:pt x="1902" y="7250"/>
                      <a:pt x="4529" y="4602"/>
                    </a:cubicBezTo>
                    <a:cubicBezTo>
                      <a:pt x="7145" y="1954"/>
                      <a:pt x="10644" y="483"/>
                      <a:pt x="14373" y="472"/>
                    </a:cubicBezTo>
                    <a:close/>
                    <a:moveTo>
                      <a:pt x="14363" y="0"/>
                    </a:moveTo>
                    <a:cubicBezTo>
                      <a:pt x="10518" y="21"/>
                      <a:pt x="6903" y="1534"/>
                      <a:pt x="4193" y="4276"/>
                    </a:cubicBezTo>
                    <a:cubicBezTo>
                      <a:pt x="1482" y="7019"/>
                      <a:pt x="0" y="10643"/>
                      <a:pt x="21" y="14499"/>
                    </a:cubicBezTo>
                    <a:cubicBezTo>
                      <a:pt x="42" y="18345"/>
                      <a:pt x="1555" y="21959"/>
                      <a:pt x="4298" y="24670"/>
                    </a:cubicBezTo>
                    <a:cubicBezTo>
                      <a:pt x="7103" y="27454"/>
                      <a:pt x="10770" y="28841"/>
                      <a:pt x="14447" y="28841"/>
                    </a:cubicBezTo>
                    <a:cubicBezTo>
                      <a:pt x="18156" y="28841"/>
                      <a:pt x="21875" y="27412"/>
                      <a:pt x="24691" y="24565"/>
                    </a:cubicBezTo>
                    <a:cubicBezTo>
                      <a:pt x="30291" y="18912"/>
                      <a:pt x="30238" y="9760"/>
                      <a:pt x="24586" y="4171"/>
                    </a:cubicBezTo>
                    <a:cubicBezTo>
                      <a:pt x="21865" y="1481"/>
                      <a:pt x="18272" y="0"/>
                      <a:pt x="14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2125518" y="1174985"/>
                <a:ext cx="1046314" cy="951939"/>
              </a:xfrm>
              <a:custGeom>
                <a:avLst/>
                <a:gdLst/>
                <a:ahLst/>
                <a:cxnLst/>
                <a:rect l="l" t="t" r="r" b="b"/>
                <a:pathLst>
                  <a:path w="28737" h="26145" extrusionOk="0">
                    <a:moveTo>
                      <a:pt x="14369" y="0"/>
                    </a:moveTo>
                    <a:cubicBezTo>
                      <a:pt x="11001" y="0"/>
                      <a:pt x="7635" y="1293"/>
                      <a:pt x="5075" y="3873"/>
                    </a:cubicBezTo>
                    <a:cubicBezTo>
                      <a:pt x="1" y="9012"/>
                      <a:pt x="43" y="17291"/>
                      <a:pt x="5170" y="22365"/>
                    </a:cubicBezTo>
                    <a:cubicBezTo>
                      <a:pt x="7722" y="24886"/>
                      <a:pt x="11048" y="26144"/>
                      <a:pt x="14373" y="26144"/>
                    </a:cubicBezTo>
                    <a:cubicBezTo>
                      <a:pt x="17741" y="26144"/>
                      <a:pt x="21108" y="24852"/>
                      <a:pt x="23662" y="22271"/>
                    </a:cubicBezTo>
                    <a:cubicBezTo>
                      <a:pt x="28736" y="17133"/>
                      <a:pt x="28694" y="8865"/>
                      <a:pt x="23567" y="3779"/>
                    </a:cubicBezTo>
                    <a:cubicBezTo>
                      <a:pt x="21016" y="1259"/>
                      <a:pt x="17691" y="0"/>
                      <a:pt x="14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2116342" y="1166611"/>
                <a:ext cx="1017623" cy="968834"/>
              </a:xfrm>
              <a:custGeom>
                <a:avLst/>
                <a:gdLst/>
                <a:ahLst/>
                <a:cxnLst/>
                <a:rect l="l" t="t" r="r" b="b"/>
                <a:pathLst>
                  <a:path w="27949" h="26609" extrusionOk="0">
                    <a:moveTo>
                      <a:pt x="14626" y="468"/>
                    </a:moveTo>
                    <a:cubicBezTo>
                      <a:pt x="17883" y="468"/>
                      <a:pt x="21150" y="1708"/>
                      <a:pt x="23651" y="4177"/>
                    </a:cubicBezTo>
                    <a:cubicBezTo>
                      <a:pt x="26089" y="6594"/>
                      <a:pt x="27444" y="9809"/>
                      <a:pt x="27465" y="13234"/>
                    </a:cubicBezTo>
                    <a:cubicBezTo>
                      <a:pt x="27475" y="16670"/>
                      <a:pt x="26163" y="19896"/>
                      <a:pt x="23746" y="22333"/>
                    </a:cubicBezTo>
                    <a:cubicBezTo>
                      <a:pt x="21329" y="24771"/>
                      <a:pt x="18114" y="26126"/>
                      <a:pt x="14689" y="26147"/>
                    </a:cubicBezTo>
                    <a:lnTo>
                      <a:pt x="14615" y="26147"/>
                    </a:lnTo>
                    <a:cubicBezTo>
                      <a:pt x="11211" y="26147"/>
                      <a:pt x="8007" y="24823"/>
                      <a:pt x="5590" y="22427"/>
                    </a:cubicBezTo>
                    <a:cubicBezTo>
                      <a:pt x="557" y="17447"/>
                      <a:pt x="515" y="9305"/>
                      <a:pt x="5495" y="4272"/>
                    </a:cubicBezTo>
                    <a:cubicBezTo>
                      <a:pt x="8007" y="1740"/>
                      <a:pt x="11316" y="468"/>
                      <a:pt x="14626" y="468"/>
                    </a:cubicBezTo>
                    <a:close/>
                    <a:moveTo>
                      <a:pt x="14626" y="0"/>
                    </a:moveTo>
                    <a:cubicBezTo>
                      <a:pt x="11194" y="0"/>
                      <a:pt x="7762" y="1317"/>
                      <a:pt x="5159" y="3946"/>
                    </a:cubicBezTo>
                    <a:cubicBezTo>
                      <a:pt x="1" y="9158"/>
                      <a:pt x="43" y="17605"/>
                      <a:pt x="5264" y="22763"/>
                    </a:cubicBezTo>
                    <a:cubicBezTo>
                      <a:pt x="7765" y="25243"/>
                      <a:pt x="11096" y="26609"/>
                      <a:pt x="14615" y="26609"/>
                    </a:cubicBezTo>
                    <a:lnTo>
                      <a:pt x="14689" y="26609"/>
                    </a:lnTo>
                    <a:cubicBezTo>
                      <a:pt x="18240" y="26588"/>
                      <a:pt x="21582" y="25191"/>
                      <a:pt x="24082" y="22669"/>
                    </a:cubicBezTo>
                    <a:cubicBezTo>
                      <a:pt x="26583" y="20137"/>
                      <a:pt x="27949" y="16786"/>
                      <a:pt x="27928" y="13234"/>
                    </a:cubicBezTo>
                    <a:cubicBezTo>
                      <a:pt x="27907" y="9683"/>
                      <a:pt x="26509" y="6342"/>
                      <a:pt x="23987" y="3841"/>
                    </a:cubicBezTo>
                    <a:cubicBezTo>
                      <a:pt x="21395" y="1280"/>
                      <a:pt x="18010" y="0"/>
                      <a:pt x="14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2326752" y="1228470"/>
                <a:ext cx="476680" cy="210705"/>
              </a:xfrm>
              <a:custGeom>
                <a:avLst/>
                <a:gdLst/>
                <a:ahLst/>
                <a:cxnLst/>
                <a:rect l="l" t="t" r="r" b="b"/>
                <a:pathLst>
                  <a:path w="13092" h="5787" extrusionOk="0">
                    <a:moveTo>
                      <a:pt x="11187" y="196"/>
                    </a:moveTo>
                    <a:cubicBezTo>
                      <a:pt x="10543" y="196"/>
                      <a:pt x="9957" y="637"/>
                      <a:pt x="9803" y="1291"/>
                    </a:cubicBezTo>
                    <a:cubicBezTo>
                      <a:pt x="9688" y="1785"/>
                      <a:pt x="9845" y="2268"/>
                      <a:pt x="10181" y="2604"/>
                    </a:cubicBezTo>
                    <a:cubicBezTo>
                      <a:pt x="10360" y="2783"/>
                      <a:pt x="10591" y="2909"/>
                      <a:pt x="10854" y="2972"/>
                    </a:cubicBezTo>
                    <a:cubicBezTo>
                      <a:pt x="10959" y="3004"/>
                      <a:pt x="11064" y="3025"/>
                      <a:pt x="11169" y="3056"/>
                    </a:cubicBezTo>
                    <a:cubicBezTo>
                      <a:pt x="11290" y="3088"/>
                      <a:pt x="11412" y="3103"/>
                      <a:pt x="11531" y="3103"/>
                    </a:cubicBezTo>
                    <a:cubicBezTo>
                      <a:pt x="12157" y="3103"/>
                      <a:pt x="12725" y="2684"/>
                      <a:pt x="12892" y="2058"/>
                    </a:cubicBezTo>
                    <a:cubicBezTo>
                      <a:pt x="13092" y="1312"/>
                      <a:pt x="12651" y="534"/>
                      <a:pt x="11894" y="335"/>
                    </a:cubicBezTo>
                    <a:cubicBezTo>
                      <a:pt x="11768" y="303"/>
                      <a:pt x="11631" y="261"/>
                      <a:pt x="11495" y="230"/>
                    </a:cubicBezTo>
                    <a:cubicBezTo>
                      <a:pt x="11392" y="207"/>
                      <a:pt x="11288" y="196"/>
                      <a:pt x="11187" y="196"/>
                    </a:cubicBezTo>
                    <a:close/>
                    <a:moveTo>
                      <a:pt x="7607" y="0"/>
                    </a:moveTo>
                    <a:cubicBezTo>
                      <a:pt x="7555" y="0"/>
                      <a:pt x="7502" y="3"/>
                      <a:pt x="7449" y="9"/>
                    </a:cubicBezTo>
                    <a:cubicBezTo>
                      <a:pt x="4844" y="324"/>
                      <a:pt x="2396" y="1522"/>
                      <a:pt x="547" y="3392"/>
                    </a:cubicBezTo>
                    <a:cubicBezTo>
                      <a:pt x="1" y="3949"/>
                      <a:pt x="1" y="4832"/>
                      <a:pt x="557" y="5378"/>
                    </a:cubicBezTo>
                    <a:cubicBezTo>
                      <a:pt x="829" y="5650"/>
                      <a:pt x="1187" y="5787"/>
                      <a:pt x="1545" y="5787"/>
                    </a:cubicBezTo>
                    <a:cubicBezTo>
                      <a:pt x="1906" y="5787"/>
                      <a:pt x="2269" y="5647"/>
                      <a:pt x="2543" y="5367"/>
                    </a:cubicBezTo>
                    <a:cubicBezTo>
                      <a:pt x="3972" y="3928"/>
                      <a:pt x="5779" y="3046"/>
                      <a:pt x="7786" y="2804"/>
                    </a:cubicBezTo>
                    <a:cubicBezTo>
                      <a:pt x="8563" y="2710"/>
                      <a:pt x="9109" y="2016"/>
                      <a:pt x="9015" y="1239"/>
                    </a:cubicBezTo>
                    <a:cubicBezTo>
                      <a:pt x="8927" y="524"/>
                      <a:pt x="8319" y="0"/>
                      <a:pt x="7607" y="0"/>
                    </a:cubicBezTo>
                    <a:close/>
                  </a:path>
                </a:pathLst>
              </a:custGeom>
              <a:solidFill>
                <a:schemeClr val="lt1"/>
              </a:solidFill>
              <a:ln w="118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1409018" y="2038394"/>
                <a:ext cx="869180" cy="852067"/>
              </a:xfrm>
              <a:custGeom>
                <a:avLst/>
                <a:gdLst/>
                <a:ahLst/>
                <a:cxnLst/>
                <a:rect l="l" t="t" r="r" b="b"/>
                <a:pathLst>
                  <a:path w="23872" h="23402" extrusionOk="0">
                    <a:moveTo>
                      <a:pt x="16817" y="0"/>
                    </a:moveTo>
                    <a:cubicBezTo>
                      <a:pt x="16073" y="0"/>
                      <a:pt x="15329" y="286"/>
                      <a:pt x="14763" y="858"/>
                    </a:cubicBezTo>
                    <a:lnTo>
                      <a:pt x="1114" y="14643"/>
                    </a:lnTo>
                    <a:cubicBezTo>
                      <a:pt x="0" y="15777"/>
                      <a:pt x="0" y="17606"/>
                      <a:pt x="1135" y="18730"/>
                    </a:cubicBezTo>
                    <a:lnTo>
                      <a:pt x="5023" y="22565"/>
                    </a:lnTo>
                    <a:cubicBezTo>
                      <a:pt x="5586" y="23123"/>
                      <a:pt x="6320" y="23401"/>
                      <a:pt x="7055" y="23401"/>
                    </a:cubicBezTo>
                    <a:cubicBezTo>
                      <a:pt x="7799" y="23401"/>
                      <a:pt x="8544" y="23115"/>
                      <a:pt x="9110" y="22544"/>
                    </a:cubicBezTo>
                    <a:lnTo>
                      <a:pt x="22748" y="8759"/>
                    </a:lnTo>
                    <a:cubicBezTo>
                      <a:pt x="23872" y="7624"/>
                      <a:pt x="23872" y="5796"/>
                      <a:pt x="22727" y="4672"/>
                    </a:cubicBezTo>
                    <a:lnTo>
                      <a:pt x="18850" y="837"/>
                    </a:lnTo>
                    <a:cubicBezTo>
                      <a:pt x="18286" y="279"/>
                      <a:pt x="17552" y="0"/>
                      <a:pt x="16817" y="0"/>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1410548" y="2029693"/>
                <a:ext cx="877226" cy="869325"/>
              </a:xfrm>
              <a:custGeom>
                <a:avLst/>
                <a:gdLst/>
                <a:ahLst/>
                <a:cxnLst/>
                <a:rect l="l" t="t" r="r" b="b"/>
                <a:pathLst>
                  <a:path w="24093" h="23876" extrusionOk="0">
                    <a:moveTo>
                      <a:pt x="16780" y="466"/>
                    </a:moveTo>
                    <a:cubicBezTo>
                      <a:pt x="17453" y="466"/>
                      <a:pt x="18125" y="729"/>
                      <a:pt x="18639" y="1234"/>
                    </a:cubicBezTo>
                    <a:lnTo>
                      <a:pt x="22527" y="5079"/>
                    </a:lnTo>
                    <a:cubicBezTo>
                      <a:pt x="23567" y="6109"/>
                      <a:pt x="23578" y="7790"/>
                      <a:pt x="22548" y="8830"/>
                    </a:cubicBezTo>
                    <a:lnTo>
                      <a:pt x="8900" y="22626"/>
                    </a:lnTo>
                    <a:cubicBezTo>
                      <a:pt x="8396" y="23130"/>
                      <a:pt x="7733" y="23403"/>
                      <a:pt x="7030" y="23413"/>
                    </a:cubicBezTo>
                    <a:lnTo>
                      <a:pt x="7009" y="23413"/>
                    </a:lnTo>
                    <a:cubicBezTo>
                      <a:pt x="6305" y="23413"/>
                      <a:pt x="5643" y="23140"/>
                      <a:pt x="5139" y="22636"/>
                    </a:cubicBezTo>
                    <a:lnTo>
                      <a:pt x="1261" y="18801"/>
                    </a:lnTo>
                    <a:cubicBezTo>
                      <a:pt x="757" y="18297"/>
                      <a:pt x="474" y="17634"/>
                      <a:pt x="474" y="16931"/>
                    </a:cubicBezTo>
                    <a:cubicBezTo>
                      <a:pt x="474" y="16216"/>
                      <a:pt x="747" y="15544"/>
                      <a:pt x="1240" y="15040"/>
                    </a:cubicBezTo>
                    <a:lnTo>
                      <a:pt x="14889" y="1255"/>
                    </a:lnTo>
                    <a:cubicBezTo>
                      <a:pt x="15403" y="729"/>
                      <a:pt x="16087" y="466"/>
                      <a:pt x="16780" y="466"/>
                    </a:cubicBezTo>
                    <a:close/>
                    <a:moveTo>
                      <a:pt x="16776" y="0"/>
                    </a:moveTo>
                    <a:cubicBezTo>
                      <a:pt x="15971" y="0"/>
                      <a:pt x="15166" y="310"/>
                      <a:pt x="14553" y="929"/>
                    </a:cubicBezTo>
                    <a:lnTo>
                      <a:pt x="915" y="14713"/>
                    </a:lnTo>
                    <a:cubicBezTo>
                      <a:pt x="327" y="15302"/>
                      <a:pt x="1" y="16090"/>
                      <a:pt x="11" y="16931"/>
                    </a:cubicBezTo>
                    <a:cubicBezTo>
                      <a:pt x="11" y="17760"/>
                      <a:pt x="337" y="18549"/>
                      <a:pt x="936" y="19137"/>
                    </a:cubicBezTo>
                    <a:lnTo>
                      <a:pt x="4813" y="22972"/>
                    </a:lnTo>
                    <a:cubicBezTo>
                      <a:pt x="5401" y="23560"/>
                      <a:pt x="6178" y="23875"/>
                      <a:pt x="7009" y="23875"/>
                    </a:cubicBezTo>
                    <a:lnTo>
                      <a:pt x="7030" y="23875"/>
                    </a:lnTo>
                    <a:cubicBezTo>
                      <a:pt x="7860" y="23875"/>
                      <a:pt x="8648" y="23539"/>
                      <a:pt x="9236" y="22951"/>
                    </a:cubicBezTo>
                    <a:lnTo>
                      <a:pt x="22874" y="9166"/>
                    </a:lnTo>
                    <a:cubicBezTo>
                      <a:pt x="24093" y="7937"/>
                      <a:pt x="24082" y="5962"/>
                      <a:pt x="22853" y="4743"/>
                    </a:cubicBezTo>
                    <a:lnTo>
                      <a:pt x="18976" y="908"/>
                    </a:lnTo>
                    <a:cubicBezTo>
                      <a:pt x="18365" y="302"/>
                      <a:pt x="17571" y="0"/>
                      <a:pt x="16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63"/>
            <p:cNvGrpSpPr/>
            <p:nvPr/>
          </p:nvGrpSpPr>
          <p:grpSpPr>
            <a:xfrm>
              <a:off x="477739" y="2451000"/>
              <a:ext cx="1945283" cy="1671880"/>
              <a:chOff x="1455055" y="2629044"/>
              <a:chExt cx="1395068" cy="1198910"/>
            </a:xfrm>
          </p:grpSpPr>
          <p:sp>
            <p:nvSpPr>
              <p:cNvPr id="1634" name="Google Shape;1634;p63"/>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37645C72-36B3-4319-96A6-FB396063123A}"/>
              </a:ext>
            </a:extLst>
          </p:cNvPr>
          <p:cNvPicPr>
            <a:picLocks noChangeAspect="1"/>
          </p:cNvPicPr>
          <p:nvPr/>
        </p:nvPicPr>
        <p:blipFill>
          <a:blip r:embed="rId3"/>
          <a:stretch>
            <a:fillRect/>
          </a:stretch>
        </p:blipFill>
        <p:spPr>
          <a:xfrm>
            <a:off x="0" y="4790661"/>
            <a:ext cx="9144000" cy="352839"/>
          </a:xfrm>
          <a:prstGeom prst="rect">
            <a:avLst/>
          </a:prstGeom>
        </p:spPr>
      </p:pic>
      <p:grpSp>
        <p:nvGrpSpPr>
          <p:cNvPr id="49" name="Google Shape;13734;p109">
            <a:extLst>
              <a:ext uri="{FF2B5EF4-FFF2-40B4-BE49-F238E27FC236}">
                <a16:creationId xmlns:a16="http://schemas.microsoft.com/office/drawing/2014/main" id="{4A610CDD-7F86-4FCE-B069-8107F341BF05}"/>
              </a:ext>
            </a:extLst>
          </p:cNvPr>
          <p:cNvGrpSpPr/>
          <p:nvPr/>
        </p:nvGrpSpPr>
        <p:grpSpPr>
          <a:xfrm>
            <a:off x="703429" y="1593986"/>
            <a:ext cx="361004" cy="357961"/>
            <a:chOff x="-47529700" y="2342000"/>
            <a:chExt cx="302450" cy="299900"/>
          </a:xfrm>
        </p:grpSpPr>
        <p:sp>
          <p:nvSpPr>
            <p:cNvPr id="50" name="Google Shape;13735;p109">
              <a:extLst>
                <a:ext uri="{FF2B5EF4-FFF2-40B4-BE49-F238E27FC236}">
                  <a16:creationId xmlns:a16="http://schemas.microsoft.com/office/drawing/2014/main" id="{6311FCB8-C973-4A30-99D7-23D2E9F8FAA6}"/>
                </a:ext>
              </a:extLst>
            </p:cNvPr>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3736;p109">
              <a:extLst>
                <a:ext uri="{FF2B5EF4-FFF2-40B4-BE49-F238E27FC236}">
                  <a16:creationId xmlns:a16="http://schemas.microsoft.com/office/drawing/2014/main" id="{540CCD5B-10A8-44D6-8EF8-0A094327B49B}"/>
                </a:ext>
              </a:extLst>
            </p:cNvPr>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 name="Google Shape;12840;p107">
            <a:extLst>
              <a:ext uri="{FF2B5EF4-FFF2-40B4-BE49-F238E27FC236}">
                <a16:creationId xmlns:a16="http://schemas.microsoft.com/office/drawing/2014/main" id="{FEF2A61D-C352-499B-8D82-EA40835BD9D0}"/>
              </a:ext>
            </a:extLst>
          </p:cNvPr>
          <p:cNvGrpSpPr/>
          <p:nvPr/>
        </p:nvGrpSpPr>
        <p:grpSpPr>
          <a:xfrm>
            <a:off x="2604527" y="1592505"/>
            <a:ext cx="366269" cy="366269"/>
            <a:chOff x="-65131525" y="2281350"/>
            <a:chExt cx="316650" cy="316650"/>
          </a:xfrm>
          <a:solidFill>
            <a:schemeClr val="accent1"/>
          </a:solidFill>
        </p:grpSpPr>
        <p:sp>
          <p:nvSpPr>
            <p:cNvPr id="53" name="Google Shape;12841;p107">
              <a:extLst>
                <a:ext uri="{FF2B5EF4-FFF2-40B4-BE49-F238E27FC236}">
                  <a16:creationId xmlns:a16="http://schemas.microsoft.com/office/drawing/2014/main" id="{AD0A0E86-B5CF-475F-81E3-B351A2ADE406}"/>
                </a:ext>
              </a:extLst>
            </p:cNvPr>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842;p107">
              <a:extLst>
                <a:ext uri="{FF2B5EF4-FFF2-40B4-BE49-F238E27FC236}">
                  <a16:creationId xmlns:a16="http://schemas.microsoft.com/office/drawing/2014/main" id="{6EC8168D-D427-4A93-B156-4BAEF61C67EB}"/>
                </a:ext>
              </a:extLst>
            </p:cNvPr>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3132;p107">
            <a:extLst>
              <a:ext uri="{FF2B5EF4-FFF2-40B4-BE49-F238E27FC236}">
                <a16:creationId xmlns:a16="http://schemas.microsoft.com/office/drawing/2014/main" id="{275C0390-93C1-4147-87B4-E34A4649FBA3}"/>
              </a:ext>
            </a:extLst>
          </p:cNvPr>
          <p:cNvGrpSpPr/>
          <p:nvPr/>
        </p:nvGrpSpPr>
        <p:grpSpPr>
          <a:xfrm>
            <a:off x="4637548" y="1699324"/>
            <a:ext cx="350371" cy="224918"/>
            <a:chOff x="5411225" y="2726350"/>
            <a:chExt cx="296950" cy="190625"/>
          </a:xfrm>
          <a:solidFill>
            <a:schemeClr val="accent1"/>
          </a:solidFill>
        </p:grpSpPr>
        <p:sp>
          <p:nvSpPr>
            <p:cNvPr id="56" name="Google Shape;13133;p107">
              <a:extLst>
                <a:ext uri="{FF2B5EF4-FFF2-40B4-BE49-F238E27FC236}">
                  <a16:creationId xmlns:a16="http://schemas.microsoft.com/office/drawing/2014/main" id="{BF1E7D0D-7821-4BFD-BBE8-AC9A31FC27C0}"/>
                </a:ext>
              </a:extLst>
            </p:cNvPr>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134;p107">
              <a:extLst>
                <a:ext uri="{FF2B5EF4-FFF2-40B4-BE49-F238E27FC236}">
                  <a16:creationId xmlns:a16="http://schemas.microsoft.com/office/drawing/2014/main" id="{28CE181A-627C-4DB1-972F-D915746671A4}"/>
                </a:ext>
              </a:extLst>
            </p:cNvPr>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38309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14">
                                            <p:txEl>
                                              <p:pRg st="0" end="0"/>
                                            </p:txEl>
                                          </p:spTgt>
                                        </p:tgtEl>
                                        <p:attrNameLst>
                                          <p:attrName>style.visibility</p:attrName>
                                        </p:attrNameLst>
                                      </p:cBhvr>
                                      <p:to>
                                        <p:strVal val="visible"/>
                                      </p:to>
                                    </p:set>
                                    <p:animEffect transition="in" filter="wipe(up)">
                                      <p:cBhvr>
                                        <p:cTn id="10" dur="500"/>
                                        <p:tgtEl>
                                          <p:spTgt spid="1614">
                                            <p:txEl>
                                              <p:pRg st="0" end="0"/>
                                            </p:txEl>
                                          </p:spTgt>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up)">
                                      <p:cBhvr>
                                        <p:cTn id="14" dur="500"/>
                                        <p:tgtEl>
                                          <p:spTgt spid="5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6">
                                            <p:txEl>
                                              <p:pRg st="0" end="0"/>
                                            </p:txEl>
                                          </p:spTgt>
                                        </p:tgtEl>
                                        <p:attrNameLst>
                                          <p:attrName>style.visibility</p:attrName>
                                        </p:attrNameLst>
                                      </p:cBhvr>
                                      <p:to>
                                        <p:strVal val="visible"/>
                                      </p:to>
                                    </p:set>
                                    <p:animEffect transition="in" filter="wipe(up)">
                                      <p:cBhvr>
                                        <p:cTn id="17" dur="500"/>
                                        <p:tgtEl>
                                          <p:spTgt spid="1616">
                                            <p:txEl>
                                              <p:pRg st="0" end="0"/>
                                            </p:txEl>
                                          </p:spTgt>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up)">
                                      <p:cBhvr>
                                        <p:cTn id="21" dur="500"/>
                                        <p:tgtEl>
                                          <p:spTgt spid="5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618">
                                            <p:txEl>
                                              <p:pRg st="0" end="0"/>
                                            </p:txEl>
                                          </p:spTgt>
                                        </p:tgtEl>
                                        <p:attrNameLst>
                                          <p:attrName>style.visibility</p:attrName>
                                        </p:attrNameLst>
                                      </p:cBhvr>
                                      <p:to>
                                        <p:strVal val="visible"/>
                                      </p:to>
                                    </p:set>
                                    <p:animEffect transition="in" filter="wipe(up)">
                                      <p:cBhvr>
                                        <p:cTn id="24" dur="500"/>
                                        <p:tgtEl>
                                          <p:spTgt spid="16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 grpId="0" build="p"/>
      <p:bldP spid="1616" grpId="0" build="p"/>
      <p:bldP spid="161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63"/>
          <p:cNvSpPr txBox="1">
            <a:spLocks noGrp="1"/>
          </p:cNvSpPr>
          <p:nvPr>
            <p:ph type="subTitle" idx="1"/>
          </p:nvPr>
        </p:nvSpPr>
        <p:spPr>
          <a:xfrm>
            <a:off x="593011" y="2183271"/>
            <a:ext cx="18861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Detection of the different parts of the check</a:t>
            </a:r>
            <a:endParaRPr dirty="0"/>
          </a:p>
        </p:txBody>
      </p:sp>
      <p:sp>
        <p:nvSpPr>
          <p:cNvPr id="1616" name="Google Shape;1616;p63"/>
          <p:cNvSpPr txBox="1">
            <a:spLocks noGrp="1"/>
          </p:cNvSpPr>
          <p:nvPr>
            <p:ph type="subTitle" idx="3"/>
          </p:nvPr>
        </p:nvSpPr>
        <p:spPr>
          <a:xfrm>
            <a:off x="2580532" y="2183271"/>
            <a:ext cx="18861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Comparison between the amount in numbers and the amount in letters</a:t>
            </a:r>
            <a:endParaRPr dirty="0"/>
          </a:p>
        </p:txBody>
      </p:sp>
      <p:sp>
        <p:nvSpPr>
          <p:cNvPr id="1618" name="Google Shape;1618;p63"/>
          <p:cNvSpPr txBox="1">
            <a:spLocks noGrp="1"/>
          </p:cNvSpPr>
          <p:nvPr>
            <p:ph type="subTitle" idx="5"/>
          </p:nvPr>
        </p:nvSpPr>
        <p:spPr>
          <a:xfrm>
            <a:off x="4568053" y="2183271"/>
            <a:ext cx="18861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Verifying the validity of the date (the check expires after 3 years and a week)</a:t>
            </a:r>
            <a:endParaRPr dirty="0"/>
          </a:p>
        </p:txBody>
      </p:sp>
      <p:grpSp>
        <p:nvGrpSpPr>
          <p:cNvPr id="1620" name="Google Shape;1620;p63"/>
          <p:cNvGrpSpPr/>
          <p:nvPr/>
        </p:nvGrpSpPr>
        <p:grpSpPr>
          <a:xfrm>
            <a:off x="6682564" y="712713"/>
            <a:ext cx="1945283" cy="3410168"/>
            <a:chOff x="477739" y="712713"/>
            <a:chExt cx="1945283" cy="3410168"/>
          </a:xfrm>
        </p:grpSpPr>
        <p:grpSp>
          <p:nvGrpSpPr>
            <p:cNvPr id="1621" name="Google Shape;1621;p63"/>
            <p:cNvGrpSpPr/>
            <p:nvPr/>
          </p:nvGrpSpPr>
          <p:grpSpPr>
            <a:xfrm>
              <a:off x="497243" y="712713"/>
              <a:ext cx="1906271" cy="1862643"/>
              <a:chOff x="1409018" y="1036375"/>
              <a:chExt cx="1906271" cy="1862643"/>
            </a:xfrm>
          </p:grpSpPr>
          <p:sp>
            <p:nvSpPr>
              <p:cNvPr id="1622" name="Google Shape;1622;p63"/>
              <p:cNvSpPr/>
              <p:nvPr/>
            </p:nvSpPr>
            <p:spPr>
              <a:xfrm>
                <a:off x="1991640" y="1924251"/>
                <a:ext cx="387949" cy="389077"/>
              </a:xfrm>
              <a:custGeom>
                <a:avLst/>
                <a:gdLst/>
                <a:ahLst/>
                <a:cxnLst/>
                <a:rect l="l" t="t" r="r" b="b"/>
                <a:pathLst>
                  <a:path w="10655" h="10686" extrusionOk="0">
                    <a:moveTo>
                      <a:pt x="7040" y="0"/>
                    </a:moveTo>
                    <a:lnTo>
                      <a:pt x="1" y="7114"/>
                    </a:lnTo>
                    <a:lnTo>
                      <a:pt x="3615" y="10686"/>
                    </a:lnTo>
                    <a:lnTo>
                      <a:pt x="10654" y="3572"/>
                    </a:lnTo>
                    <a:lnTo>
                      <a:pt x="7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1983230" y="1915550"/>
                <a:ext cx="404770" cy="406226"/>
              </a:xfrm>
              <a:custGeom>
                <a:avLst/>
                <a:gdLst/>
                <a:ahLst/>
                <a:cxnLst/>
                <a:rect l="l" t="t" r="r" b="b"/>
                <a:pathLst>
                  <a:path w="11117" h="11157" extrusionOk="0">
                    <a:moveTo>
                      <a:pt x="7281" y="565"/>
                    </a:moveTo>
                    <a:lnTo>
                      <a:pt x="10559" y="3811"/>
                    </a:lnTo>
                    <a:lnTo>
                      <a:pt x="3846" y="10589"/>
                    </a:lnTo>
                    <a:lnTo>
                      <a:pt x="568" y="7353"/>
                    </a:lnTo>
                    <a:lnTo>
                      <a:pt x="7281" y="565"/>
                    </a:lnTo>
                    <a:close/>
                    <a:moveTo>
                      <a:pt x="7272" y="0"/>
                    </a:moveTo>
                    <a:cubicBezTo>
                      <a:pt x="7213" y="0"/>
                      <a:pt x="7155" y="24"/>
                      <a:pt x="7113" y="71"/>
                    </a:cubicBezTo>
                    <a:lnTo>
                      <a:pt x="74" y="7185"/>
                    </a:lnTo>
                    <a:cubicBezTo>
                      <a:pt x="21" y="7227"/>
                      <a:pt x="0" y="7290"/>
                      <a:pt x="0" y="7353"/>
                    </a:cubicBezTo>
                    <a:cubicBezTo>
                      <a:pt x="0" y="7416"/>
                      <a:pt x="32" y="7468"/>
                      <a:pt x="74" y="7521"/>
                    </a:cubicBezTo>
                    <a:lnTo>
                      <a:pt x="3688" y="11093"/>
                    </a:lnTo>
                    <a:cubicBezTo>
                      <a:pt x="3730" y="11135"/>
                      <a:pt x="3793" y="11156"/>
                      <a:pt x="3846" y="11156"/>
                    </a:cubicBezTo>
                    <a:cubicBezTo>
                      <a:pt x="3909" y="11156"/>
                      <a:pt x="3972" y="11135"/>
                      <a:pt x="4014" y="11093"/>
                    </a:cubicBezTo>
                    <a:lnTo>
                      <a:pt x="11054" y="3980"/>
                    </a:lnTo>
                    <a:cubicBezTo>
                      <a:pt x="11096" y="3938"/>
                      <a:pt x="11117" y="3875"/>
                      <a:pt x="11117" y="3811"/>
                    </a:cubicBezTo>
                    <a:cubicBezTo>
                      <a:pt x="11117" y="3748"/>
                      <a:pt x="11096" y="3685"/>
                      <a:pt x="11054" y="3643"/>
                    </a:cubicBezTo>
                    <a:lnTo>
                      <a:pt x="7439" y="71"/>
                    </a:lnTo>
                    <a:cubicBezTo>
                      <a:pt x="7392" y="24"/>
                      <a:pt x="7331" y="0"/>
                      <a:pt x="7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1982465" y="1044822"/>
                <a:ext cx="1332824" cy="1212380"/>
              </a:xfrm>
              <a:custGeom>
                <a:avLst/>
                <a:gdLst/>
                <a:ahLst/>
                <a:cxnLst/>
                <a:rect l="l" t="t" r="r" b="b"/>
                <a:pathLst>
                  <a:path w="36606" h="33298" extrusionOk="0">
                    <a:moveTo>
                      <a:pt x="18299" y="1"/>
                    </a:moveTo>
                    <a:cubicBezTo>
                      <a:pt x="14009" y="1"/>
                      <a:pt x="9720" y="1648"/>
                      <a:pt x="6462" y="4938"/>
                    </a:cubicBezTo>
                    <a:cubicBezTo>
                      <a:pt x="0" y="11473"/>
                      <a:pt x="53" y="22011"/>
                      <a:pt x="6588" y="28483"/>
                    </a:cubicBezTo>
                    <a:cubicBezTo>
                      <a:pt x="9832" y="31696"/>
                      <a:pt x="14062" y="33298"/>
                      <a:pt x="18291" y="33298"/>
                    </a:cubicBezTo>
                    <a:cubicBezTo>
                      <a:pt x="22583" y="33298"/>
                      <a:pt x="26874" y="31648"/>
                      <a:pt x="30134" y="28357"/>
                    </a:cubicBezTo>
                    <a:cubicBezTo>
                      <a:pt x="36606" y="21822"/>
                      <a:pt x="36543" y="11284"/>
                      <a:pt x="30008" y="4812"/>
                    </a:cubicBezTo>
                    <a:cubicBezTo>
                      <a:pt x="26763" y="1603"/>
                      <a:pt x="22530" y="1"/>
                      <a:pt x="18299" y="1"/>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2032965" y="1036375"/>
                <a:ext cx="1231459" cy="1229566"/>
              </a:xfrm>
              <a:custGeom>
                <a:avLst/>
                <a:gdLst/>
                <a:ahLst/>
                <a:cxnLst/>
                <a:rect l="l" t="t" r="r" b="b"/>
                <a:pathLst>
                  <a:path w="33822" h="33770" extrusionOk="0">
                    <a:moveTo>
                      <a:pt x="16916" y="463"/>
                    </a:moveTo>
                    <a:cubicBezTo>
                      <a:pt x="21266" y="463"/>
                      <a:pt x="25364" y="2144"/>
                      <a:pt x="28463" y="5212"/>
                    </a:cubicBezTo>
                    <a:cubicBezTo>
                      <a:pt x="31573" y="8301"/>
                      <a:pt x="33307" y="12408"/>
                      <a:pt x="33328" y="16790"/>
                    </a:cubicBezTo>
                    <a:cubicBezTo>
                      <a:pt x="33349" y="21182"/>
                      <a:pt x="31668" y="25311"/>
                      <a:pt x="28579" y="28432"/>
                    </a:cubicBezTo>
                    <a:cubicBezTo>
                      <a:pt x="25490" y="31542"/>
                      <a:pt x="21381" y="33275"/>
                      <a:pt x="17000" y="33296"/>
                    </a:cubicBezTo>
                    <a:lnTo>
                      <a:pt x="16905" y="33296"/>
                    </a:lnTo>
                    <a:cubicBezTo>
                      <a:pt x="12555" y="33296"/>
                      <a:pt x="8458" y="31615"/>
                      <a:pt x="5369" y="28547"/>
                    </a:cubicBezTo>
                    <a:cubicBezTo>
                      <a:pt x="2249" y="25458"/>
                      <a:pt x="515" y="21350"/>
                      <a:pt x="494" y="16968"/>
                    </a:cubicBezTo>
                    <a:cubicBezTo>
                      <a:pt x="473" y="12577"/>
                      <a:pt x="2165" y="8448"/>
                      <a:pt x="5243" y="5327"/>
                    </a:cubicBezTo>
                    <a:cubicBezTo>
                      <a:pt x="8332" y="2217"/>
                      <a:pt x="12440" y="484"/>
                      <a:pt x="16832" y="463"/>
                    </a:cubicBezTo>
                    <a:close/>
                    <a:moveTo>
                      <a:pt x="16821" y="0"/>
                    </a:moveTo>
                    <a:cubicBezTo>
                      <a:pt x="12314" y="21"/>
                      <a:pt x="8080" y="1797"/>
                      <a:pt x="4907" y="5002"/>
                    </a:cubicBezTo>
                    <a:cubicBezTo>
                      <a:pt x="1734" y="8206"/>
                      <a:pt x="0" y="12461"/>
                      <a:pt x="31" y="16968"/>
                    </a:cubicBezTo>
                    <a:cubicBezTo>
                      <a:pt x="52" y="21476"/>
                      <a:pt x="1829" y="25710"/>
                      <a:pt x="5033" y="28883"/>
                    </a:cubicBezTo>
                    <a:cubicBezTo>
                      <a:pt x="8217" y="32035"/>
                      <a:pt x="12429" y="33769"/>
                      <a:pt x="16905" y="33769"/>
                    </a:cubicBezTo>
                    <a:lnTo>
                      <a:pt x="17000" y="33769"/>
                    </a:lnTo>
                    <a:cubicBezTo>
                      <a:pt x="21507" y="33737"/>
                      <a:pt x="25742" y="31962"/>
                      <a:pt x="28915" y="28757"/>
                    </a:cubicBezTo>
                    <a:cubicBezTo>
                      <a:pt x="32088" y="25553"/>
                      <a:pt x="33821" y="21297"/>
                      <a:pt x="33800" y="16790"/>
                    </a:cubicBezTo>
                    <a:cubicBezTo>
                      <a:pt x="33769" y="12282"/>
                      <a:pt x="31993" y="8049"/>
                      <a:pt x="28789" y="4876"/>
                    </a:cubicBezTo>
                    <a:cubicBezTo>
                      <a:pt x="25605" y="1724"/>
                      <a:pt x="21392" y="0"/>
                      <a:pt x="16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2080770" y="1134425"/>
                <a:ext cx="1135846" cy="1033170"/>
              </a:xfrm>
              <a:custGeom>
                <a:avLst/>
                <a:gdLst/>
                <a:ahLst/>
                <a:cxnLst/>
                <a:rect l="l" t="t" r="r" b="b"/>
                <a:pathLst>
                  <a:path w="31196" h="28376" extrusionOk="0">
                    <a:moveTo>
                      <a:pt x="15599" y="1"/>
                    </a:moveTo>
                    <a:cubicBezTo>
                      <a:pt x="11943" y="1"/>
                      <a:pt x="8289" y="1406"/>
                      <a:pt x="5517" y="4210"/>
                    </a:cubicBezTo>
                    <a:cubicBezTo>
                      <a:pt x="0" y="9779"/>
                      <a:pt x="53" y="18762"/>
                      <a:pt x="5622" y="24268"/>
                    </a:cubicBezTo>
                    <a:cubicBezTo>
                      <a:pt x="8388" y="27007"/>
                      <a:pt x="11996" y="28376"/>
                      <a:pt x="15602" y="28376"/>
                    </a:cubicBezTo>
                    <a:cubicBezTo>
                      <a:pt x="19256" y="28376"/>
                      <a:pt x="22908" y="26971"/>
                      <a:pt x="25679" y="24163"/>
                    </a:cubicBezTo>
                    <a:cubicBezTo>
                      <a:pt x="31195" y="18594"/>
                      <a:pt x="31142" y="9610"/>
                      <a:pt x="25574" y="4105"/>
                    </a:cubicBezTo>
                    <a:cubicBezTo>
                      <a:pt x="22809" y="1367"/>
                      <a:pt x="19203" y="1"/>
                      <a:pt x="15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2122860" y="1125905"/>
                <a:ext cx="1102932" cy="1050101"/>
              </a:xfrm>
              <a:custGeom>
                <a:avLst/>
                <a:gdLst/>
                <a:ahLst/>
                <a:cxnLst/>
                <a:rect l="l" t="t" r="r" b="b"/>
                <a:pathLst>
                  <a:path w="30292" h="28841" extrusionOk="0">
                    <a:moveTo>
                      <a:pt x="14447" y="472"/>
                    </a:moveTo>
                    <a:cubicBezTo>
                      <a:pt x="18146" y="472"/>
                      <a:pt x="21623" y="1901"/>
                      <a:pt x="24260" y="4507"/>
                    </a:cubicBezTo>
                    <a:cubicBezTo>
                      <a:pt x="29724" y="9918"/>
                      <a:pt x="29776" y="18765"/>
                      <a:pt x="24355" y="24239"/>
                    </a:cubicBezTo>
                    <a:cubicBezTo>
                      <a:pt x="21631" y="26989"/>
                      <a:pt x="18037" y="28368"/>
                      <a:pt x="14440" y="28368"/>
                    </a:cubicBezTo>
                    <a:cubicBezTo>
                      <a:pt x="10892" y="28368"/>
                      <a:pt x="7342" y="27026"/>
                      <a:pt x="4623" y="24334"/>
                    </a:cubicBezTo>
                    <a:cubicBezTo>
                      <a:pt x="1975" y="21717"/>
                      <a:pt x="504" y="18219"/>
                      <a:pt x="494" y="14488"/>
                    </a:cubicBezTo>
                    <a:cubicBezTo>
                      <a:pt x="473" y="10769"/>
                      <a:pt x="1902" y="7250"/>
                      <a:pt x="4529" y="4602"/>
                    </a:cubicBezTo>
                    <a:cubicBezTo>
                      <a:pt x="7145" y="1954"/>
                      <a:pt x="10644" y="483"/>
                      <a:pt x="14373" y="472"/>
                    </a:cubicBezTo>
                    <a:close/>
                    <a:moveTo>
                      <a:pt x="14363" y="0"/>
                    </a:moveTo>
                    <a:cubicBezTo>
                      <a:pt x="10518" y="21"/>
                      <a:pt x="6903" y="1534"/>
                      <a:pt x="4193" y="4276"/>
                    </a:cubicBezTo>
                    <a:cubicBezTo>
                      <a:pt x="1482" y="7019"/>
                      <a:pt x="0" y="10643"/>
                      <a:pt x="21" y="14499"/>
                    </a:cubicBezTo>
                    <a:cubicBezTo>
                      <a:pt x="42" y="18345"/>
                      <a:pt x="1555" y="21959"/>
                      <a:pt x="4298" y="24670"/>
                    </a:cubicBezTo>
                    <a:cubicBezTo>
                      <a:pt x="7103" y="27454"/>
                      <a:pt x="10770" y="28841"/>
                      <a:pt x="14447" y="28841"/>
                    </a:cubicBezTo>
                    <a:cubicBezTo>
                      <a:pt x="18156" y="28841"/>
                      <a:pt x="21875" y="27412"/>
                      <a:pt x="24691" y="24565"/>
                    </a:cubicBezTo>
                    <a:cubicBezTo>
                      <a:pt x="30291" y="18912"/>
                      <a:pt x="30238" y="9760"/>
                      <a:pt x="24586" y="4171"/>
                    </a:cubicBezTo>
                    <a:cubicBezTo>
                      <a:pt x="21865" y="1481"/>
                      <a:pt x="18272" y="0"/>
                      <a:pt x="14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2125518" y="1174985"/>
                <a:ext cx="1046314" cy="951939"/>
              </a:xfrm>
              <a:custGeom>
                <a:avLst/>
                <a:gdLst/>
                <a:ahLst/>
                <a:cxnLst/>
                <a:rect l="l" t="t" r="r" b="b"/>
                <a:pathLst>
                  <a:path w="28737" h="26145" extrusionOk="0">
                    <a:moveTo>
                      <a:pt x="14369" y="0"/>
                    </a:moveTo>
                    <a:cubicBezTo>
                      <a:pt x="11001" y="0"/>
                      <a:pt x="7635" y="1293"/>
                      <a:pt x="5075" y="3873"/>
                    </a:cubicBezTo>
                    <a:cubicBezTo>
                      <a:pt x="1" y="9012"/>
                      <a:pt x="43" y="17291"/>
                      <a:pt x="5170" y="22365"/>
                    </a:cubicBezTo>
                    <a:cubicBezTo>
                      <a:pt x="7722" y="24886"/>
                      <a:pt x="11048" y="26144"/>
                      <a:pt x="14373" y="26144"/>
                    </a:cubicBezTo>
                    <a:cubicBezTo>
                      <a:pt x="17741" y="26144"/>
                      <a:pt x="21108" y="24852"/>
                      <a:pt x="23662" y="22271"/>
                    </a:cubicBezTo>
                    <a:cubicBezTo>
                      <a:pt x="28736" y="17133"/>
                      <a:pt x="28694" y="8865"/>
                      <a:pt x="23567" y="3779"/>
                    </a:cubicBezTo>
                    <a:cubicBezTo>
                      <a:pt x="21016" y="1259"/>
                      <a:pt x="17691" y="0"/>
                      <a:pt x="14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2116342" y="1166611"/>
                <a:ext cx="1017623" cy="968834"/>
              </a:xfrm>
              <a:custGeom>
                <a:avLst/>
                <a:gdLst/>
                <a:ahLst/>
                <a:cxnLst/>
                <a:rect l="l" t="t" r="r" b="b"/>
                <a:pathLst>
                  <a:path w="27949" h="26609" extrusionOk="0">
                    <a:moveTo>
                      <a:pt x="14626" y="468"/>
                    </a:moveTo>
                    <a:cubicBezTo>
                      <a:pt x="17883" y="468"/>
                      <a:pt x="21150" y="1708"/>
                      <a:pt x="23651" y="4177"/>
                    </a:cubicBezTo>
                    <a:cubicBezTo>
                      <a:pt x="26089" y="6594"/>
                      <a:pt x="27444" y="9809"/>
                      <a:pt x="27465" y="13234"/>
                    </a:cubicBezTo>
                    <a:cubicBezTo>
                      <a:pt x="27475" y="16670"/>
                      <a:pt x="26163" y="19896"/>
                      <a:pt x="23746" y="22333"/>
                    </a:cubicBezTo>
                    <a:cubicBezTo>
                      <a:pt x="21329" y="24771"/>
                      <a:pt x="18114" y="26126"/>
                      <a:pt x="14689" y="26147"/>
                    </a:cubicBezTo>
                    <a:lnTo>
                      <a:pt x="14615" y="26147"/>
                    </a:lnTo>
                    <a:cubicBezTo>
                      <a:pt x="11211" y="26147"/>
                      <a:pt x="8007" y="24823"/>
                      <a:pt x="5590" y="22427"/>
                    </a:cubicBezTo>
                    <a:cubicBezTo>
                      <a:pt x="557" y="17447"/>
                      <a:pt x="515" y="9305"/>
                      <a:pt x="5495" y="4272"/>
                    </a:cubicBezTo>
                    <a:cubicBezTo>
                      <a:pt x="8007" y="1740"/>
                      <a:pt x="11316" y="468"/>
                      <a:pt x="14626" y="468"/>
                    </a:cubicBezTo>
                    <a:close/>
                    <a:moveTo>
                      <a:pt x="14626" y="0"/>
                    </a:moveTo>
                    <a:cubicBezTo>
                      <a:pt x="11194" y="0"/>
                      <a:pt x="7762" y="1317"/>
                      <a:pt x="5159" y="3946"/>
                    </a:cubicBezTo>
                    <a:cubicBezTo>
                      <a:pt x="1" y="9158"/>
                      <a:pt x="43" y="17605"/>
                      <a:pt x="5264" y="22763"/>
                    </a:cubicBezTo>
                    <a:cubicBezTo>
                      <a:pt x="7765" y="25243"/>
                      <a:pt x="11096" y="26609"/>
                      <a:pt x="14615" y="26609"/>
                    </a:cubicBezTo>
                    <a:lnTo>
                      <a:pt x="14689" y="26609"/>
                    </a:lnTo>
                    <a:cubicBezTo>
                      <a:pt x="18240" y="26588"/>
                      <a:pt x="21582" y="25191"/>
                      <a:pt x="24082" y="22669"/>
                    </a:cubicBezTo>
                    <a:cubicBezTo>
                      <a:pt x="26583" y="20137"/>
                      <a:pt x="27949" y="16786"/>
                      <a:pt x="27928" y="13234"/>
                    </a:cubicBezTo>
                    <a:cubicBezTo>
                      <a:pt x="27907" y="9683"/>
                      <a:pt x="26509" y="6342"/>
                      <a:pt x="23987" y="3841"/>
                    </a:cubicBezTo>
                    <a:cubicBezTo>
                      <a:pt x="21395" y="1280"/>
                      <a:pt x="18010" y="0"/>
                      <a:pt x="14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2326752" y="1228470"/>
                <a:ext cx="476680" cy="210705"/>
              </a:xfrm>
              <a:custGeom>
                <a:avLst/>
                <a:gdLst/>
                <a:ahLst/>
                <a:cxnLst/>
                <a:rect l="l" t="t" r="r" b="b"/>
                <a:pathLst>
                  <a:path w="13092" h="5787" extrusionOk="0">
                    <a:moveTo>
                      <a:pt x="11187" y="196"/>
                    </a:moveTo>
                    <a:cubicBezTo>
                      <a:pt x="10543" y="196"/>
                      <a:pt x="9957" y="637"/>
                      <a:pt x="9803" y="1291"/>
                    </a:cubicBezTo>
                    <a:cubicBezTo>
                      <a:pt x="9688" y="1785"/>
                      <a:pt x="9845" y="2268"/>
                      <a:pt x="10181" y="2604"/>
                    </a:cubicBezTo>
                    <a:cubicBezTo>
                      <a:pt x="10360" y="2783"/>
                      <a:pt x="10591" y="2909"/>
                      <a:pt x="10854" y="2972"/>
                    </a:cubicBezTo>
                    <a:cubicBezTo>
                      <a:pt x="10959" y="3004"/>
                      <a:pt x="11064" y="3025"/>
                      <a:pt x="11169" y="3056"/>
                    </a:cubicBezTo>
                    <a:cubicBezTo>
                      <a:pt x="11290" y="3088"/>
                      <a:pt x="11412" y="3103"/>
                      <a:pt x="11531" y="3103"/>
                    </a:cubicBezTo>
                    <a:cubicBezTo>
                      <a:pt x="12157" y="3103"/>
                      <a:pt x="12725" y="2684"/>
                      <a:pt x="12892" y="2058"/>
                    </a:cubicBezTo>
                    <a:cubicBezTo>
                      <a:pt x="13092" y="1312"/>
                      <a:pt x="12651" y="534"/>
                      <a:pt x="11894" y="335"/>
                    </a:cubicBezTo>
                    <a:cubicBezTo>
                      <a:pt x="11768" y="303"/>
                      <a:pt x="11631" y="261"/>
                      <a:pt x="11495" y="230"/>
                    </a:cubicBezTo>
                    <a:cubicBezTo>
                      <a:pt x="11392" y="207"/>
                      <a:pt x="11288" y="196"/>
                      <a:pt x="11187" y="196"/>
                    </a:cubicBezTo>
                    <a:close/>
                    <a:moveTo>
                      <a:pt x="7607" y="0"/>
                    </a:moveTo>
                    <a:cubicBezTo>
                      <a:pt x="7555" y="0"/>
                      <a:pt x="7502" y="3"/>
                      <a:pt x="7449" y="9"/>
                    </a:cubicBezTo>
                    <a:cubicBezTo>
                      <a:pt x="4844" y="324"/>
                      <a:pt x="2396" y="1522"/>
                      <a:pt x="547" y="3392"/>
                    </a:cubicBezTo>
                    <a:cubicBezTo>
                      <a:pt x="1" y="3949"/>
                      <a:pt x="1" y="4832"/>
                      <a:pt x="557" y="5378"/>
                    </a:cubicBezTo>
                    <a:cubicBezTo>
                      <a:pt x="829" y="5650"/>
                      <a:pt x="1187" y="5787"/>
                      <a:pt x="1545" y="5787"/>
                    </a:cubicBezTo>
                    <a:cubicBezTo>
                      <a:pt x="1906" y="5787"/>
                      <a:pt x="2269" y="5647"/>
                      <a:pt x="2543" y="5367"/>
                    </a:cubicBezTo>
                    <a:cubicBezTo>
                      <a:pt x="3972" y="3928"/>
                      <a:pt x="5779" y="3046"/>
                      <a:pt x="7786" y="2804"/>
                    </a:cubicBezTo>
                    <a:cubicBezTo>
                      <a:pt x="8563" y="2710"/>
                      <a:pt x="9109" y="2016"/>
                      <a:pt x="9015" y="1239"/>
                    </a:cubicBezTo>
                    <a:cubicBezTo>
                      <a:pt x="8927" y="524"/>
                      <a:pt x="8319" y="0"/>
                      <a:pt x="7607" y="0"/>
                    </a:cubicBezTo>
                    <a:close/>
                  </a:path>
                </a:pathLst>
              </a:custGeom>
              <a:solidFill>
                <a:schemeClr val="lt1"/>
              </a:solidFill>
              <a:ln w="118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1409018" y="2038394"/>
                <a:ext cx="869180" cy="852067"/>
              </a:xfrm>
              <a:custGeom>
                <a:avLst/>
                <a:gdLst/>
                <a:ahLst/>
                <a:cxnLst/>
                <a:rect l="l" t="t" r="r" b="b"/>
                <a:pathLst>
                  <a:path w="23872" h="23402" extrusionOk="0">
                    <a:moveTo>
                      <a:pt x="16817" y="0"/>
                    </a:moveTo>
                    <a:cubicBezTo>
                      <a:pt x="16073" y="0"/>
                      <a:pt x="15329" y="286"/>
                      <a:pt x="14763" y="858"/>
                    </a:cubicBezTo>
                    <a:lnTo>
                      <a:pt x="1114" y="14643"/>
                    </a:lnTo>
                    <a:cubicBezTo>
                      <a:pt x="0" y="15777"/>
                      <a:pt x="0" y="17606"/>
                      <a:pt x="1135" y="18730"/>
                    </a:cubicBezTo>
                    <a:lnTo>
                      <a:pt x="5023" y="22565"/>
                    </a:lnTo>
                    <a:cubicBezTo>
                      <a:pt x="5586" y="23123"/>
                      <a:pt x="6320" y="23401"/>
                      <a:pt x="7055" y="23401"/>
                    </a:cubicBezTo>
                    <a:cubicBezTo>
                      <a:pt x="7799" y="23401"/>
                      <a:pt x="8544" y="23115"/>
                      <a:pt x="9110" y="22544"/>
                    </a:cubicBezTo>
                    <a:lnTo>
                      <a:pt x="22748" y="8759"/>
                    </a:lnTo>
                    <a:cubicBezTo>
                      <a:pt x="23872" y="7624"/>
                      <a:pt x="23872" y="5796"/>
                      <a:pt x="22727" y="4672"/>
                    </a:cubicBezTo>
                    <a:lnTo>
                      <a:pt x="18850" y="837"/>
                    </a:lnTo>
                    <a:cubicBezTo>
                      <a:pt x="18286" y="279"/>
                      <a:pt x="17552" y="0"/>
                      <a:pt x="16817" y="0"/>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1410548" y="2029693"/>
                <a:ext cx="877226" cy="869325"/>
              </a:xfrm>
              <a:custGeom>
                <a:avLst/>
                <a:gdLst/>
                <a:ahLst/>
                <a:cxnLst/>
                <a:rect l="l" t="t" r="r" b="b"/>
                <a:pathLst>
                  <a:path w="24093" h="23876" extrusionOk="0">
                    <a:moveTo>
                      <a:pt x="16780" y="466"/>
                    </a:moveTo>
                    <a:cubicBezTo>
                      <a:pt x="17453" y="466"/>
                      <a:pt x="18125" y="729"/>
                      <a:pt x="18639" y="1234"/>
                    </a:cubicBezTo>
                    <a:lnTo>
                      <a:pt x="22527" y="5079"/>
                    </a:lnTo>
                    <a:cubicBezTo>
                      <a:pt x="23567" y="6109"/>
                      <a:pt x="23578" y="7790"/>
                      <a:pt x="22548" y="8830"/>
                    </a:cubicBezTo>
                    <a:lnTo>
                      <a:pt x="8900" y="22626"/>
                    </a:lnTo>
                    <a:cubicBezTo>
                      <a:pt x="8396" y="23130"/>
                      <a:pt x="7733" y="23403"/>
                      <a:pt x="7030" y="23413"/>
                    </a:cubicBezTo>
                    <a:lnTo>
                      <a:pt x="7009" y="23413"/>
                    </a:lnTo>
                    <a:cubicBezTo>
                      <a:pt x="6305" y="23413"/>
                      <a:pt x="5643" y="23140"/>
                      <a:pt x="5139" y="22636"/>
                    </a:cubicBezTo>
                    <a:lnTo>
                      <a:pt x="1261" y="18801"/>
                    </a:lnTo>
                    <a:cubicBezTo>
                      <a:pt x="757" y="18297"/>
                      <a:pt x="474" y="17634"/>
                      <a:pt x="474" y="16931"/>
                    </a:cubicBezTo>
                    <a:cubicBezTo>
                      <a:pt x="474" y="16216"/>
                      <a:pt x="747" y="15544"/>
                      <a:pt x="1240" y="15040"/>
                    </a:cubicBezTo>
                    <a:lnTo>
                      <a:pt x="14889" y="1255"/>
                    </a:lnTo>
                    <a:cubicBezTo>
                      <a:pt x="15403" y="729"/>
                      <a:pt x="16087" y="466"/>
                      <a:pt x="16780" y="466"/>
                    </a:cubicBezTo>
                    <a:close/>
                    <a:moveTo>
                      <a:pt x="16776" y="0"/>
                    </a:moveTo>
                    <a:cubicBezTo>
                      <a:pt x="15971" y="0"/>
                      <a:pt x="15166" y="310"/>
                      <a:pt x="14553" y="929"/>
                    </a:cubicBezTo>
                    <a:lnTo>
                      <a:pt x="915" y="14713"/>
                    </a:lnTo>
                    <a:cubicBezTo>
                      <a:pt x="327" y="15302"/>
                      <a:pt x="1" y="16090"/>
                      <a:pt x="11" y="16931"/>
                    </a:cubicBezTo>
                    <a:cubicBezTo>
                      <a:pt x="11" y="17760"/>
                      <a:pt x="337" y="18549"/>
                      <a:pt x="936" y="19137"/>
                    </a:cubicBezTo>
                    <a:lnTo>
                      <a:pt x="4813" y="22972"/>
                    </a:lnTo>
                    <a:cubicBezTo>
                      <a:pt x="5401" y="23560"/>
                      <a:pt x="6178" y="23875"/>
                      <a:pt x="7009" y="23875"/>
                    </a:cubicBezTo>
                    <a:lnTo>
                      <a:pt x="7030" y="23875"/>
                    </a:lnTo>
                    <a:cubicBezTo>
                      <a:pt x="7860" y="23875"/>
                      <a:pt x="8648" y="23539"/>
                      <a:pt x="9236" y="22951"/>
                    </a:cubicBezTo>
                    <a:lnTo>
                      <a:pt x="22874" y="9166"/>
                    </a:lnTo>
                    <a:cubicBezTo>
                      <a:pt x="24093" y="7937"/>
                      <a:pt x="24082" y="5962"/>
                      <a:pt x="22853" y="4743"/>
                    </a:cubicBezTo>
                    <a:lnTo>
                      <a:pt x="18976" y="908"/>
                    </a:lnTo>
                    <a:cubicBezTo>
                      <a:pt x="18365" y="302"/>
                      <a:pt x="17571" y="0"/>
                      <a:pt x="16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63"/>
            <p:cNvGrpSpPr/>
            <p:nvPr/>
          </p:nvGrpSpPr>
          <p:grpSpPr>
            <a:xfrm>
              <a:off x="477739" y="2451000"/>
              <a:ext cx="1945283" cy="1671880"/>
              <a:chOff x="1455055" y="2629044"/>
              <a:chExt cx="1395068" cy="1198910"/>
            </a:xfrm>
          </p:grpSpPr>
          <p:sp>
            <p:nvSpPr>
              <p:cNvPr id="1634" name="Google Shape;1634;p63"/>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7" name="Picture 46">
            <a:extLst>
              <a:ext uri="{FF2B5EF4-FFF2-40B4-BE49-F238E27FC236}">
                <a16:creationId xmlns:a16="http://schemas.microsoft.com/office/drawing/2014/main" id="{DFD2379A-3B7A-4CF0-8D80-801E8306D805}"/>
              </a:ext>
            </a:extLst>
          </p:cNvPr>
          <p:cNvPicPr>
            <a:picLocks noChangeAspect="1"/>
          </p:cNvPicPr>
          <p:nvPr/>
        </p:nvPicPr>
        <p:blipFill>
          <a:blip r:embed="rId3"/>
          <a:stretch>
            <a:fillRect/>
          </a:stretch>
        </p:blipFill>
        <p:spPr>
          <a:xfrm>
            <a:off x="0" y="4790661"/>
            <a:ext cx="9144000" cy="352839"/>
          </a:xfrm>
          <a:prstGeom prst="rect">
            <a:avLst/>
          </a:prstGeom>
        </p:spPr>
      </p:pic>
      <p:grpSp>
        <p:nvGrpSpPr>
          <p:cNvPr id="48" name="Google Shape;13242;p108">
            <a:extLst>
              <a:ext uri="{FF2B5EF4-FFF2-40B4-BE49-F238E27FC236}">
                <a16:creationId xmlns:a16="http://schemas.microsoft.com/office/drawing/2014/main" id="{AFADEE64-5893-45AE-B48F-63A4488967DE}"/>
              </a:ext>
            </a:extLst>
          </p:cNvPr>
          <p:cNvGrpSpPr/>
          <p:nvPr/>
        </p:nvGrpSpPr>
        <p:grpSpPr>
          <a:xfrm>
            <a:off x="726405" y="1612252"/>
            <a:ext cx="358349" cy="355468"/>
            <a:chOff x="-33676975" y="2275050"/>
            <a:chExt cx="295375" cy="293000"/>
          </a:xfrm>
          <a:solidFill>
            <a:schemeClr val="accent1"/>
          </a:solidFill>
        </p:grpSpPr>
        <p:sp>
          <p:nvSpPr>
            <p:cNvPr id="49" name="Google Shape;13243;p108">
              <a:extLst>
                <a:ext uri="{FF2B5EF4-FFF2-40B4-BE49-F238E27FC236}">
                  <a16:creationId xmlns:a16="http://schemas.microsoft.com/office/drawing/2014/main" id="{E102A146-A17B-49B2-8887-BEE7A633AE0F}"/>
                </a:ext>
              </a:extLst>
            </p:cNvPr>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44;p108">
              <a:extLst>
                <a:ext uri="{FF2B5EF4-FFF2-40B4-BE49-F238E27FC236}">
                  <a16:creationId xmlns:a16="http://schemas.microsoft.com/office/drawing/2014/main" id="{46B61993-B2D2-49D8-A954-254ACB8AF61F}"/>
                </a:ext>
              </a:extLst>
            </p:cNvPr>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45;p108">
              <a:extLst>
                <a:ext uri="{FF2B5EF4-FFF2-40B4-BE49-F238E27FC236}">
                  <a16:creationId xmlns:a16="http://schemas.microsoft.com/office/drawing/2014/main" id="{C7DE7E1D-995B-49AD-B85E-6100CB3A8428}"/>
                </a:ext>
              </a:extLst>
            </p:cNvPr>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2837;p107">
            <a:extLst>
              <a:ext uri="{FF2B5EF4-FFF2-40B4-BE49-F238E27FC236}">
                <a16:creationId xmlns:a16="http://schemas.microsoft.com/office/drawing/2014/main" id="{5931EB32-0602-4246-9B9E-1DF33B66FEC1}"/>
              </a:ext>
            </a:extLst>
          </p:cNvPr>
          <p:cNvGrpSpPr/>
          <p:nvPr/>
        </p:nvGrpSpPr>
        <p:grpSpPr>
          <a:xfrm>
            <a:off x="2633362" y="1606866"/>
            <a:ext cx="366269" cy="366240"/>
            <a:chOff x="-65131525" y="1914325"/>
            <a:chExt cx="316650" cy="316625"/>
          </a:xfrm>
          <a:solidFill>
            <a:schemeClr val="accent1"/>
          </a:solidFill>
        </p:grpSpPr>
        <p:sp>
          <p:nvSpPr>
            <p:cNvPr id="53" name="Google Shape;12838;p107">
              <a:extLst>
                <a:ext uri="{FF2B5EF4-FFF2-40B4-BE49-F238E27FC236}">
                  <a16:creationId xmlns:a16="http://schemas.microsoft.com/office/drawing/2014/main" id="{53AFEF58-8515-465C-A5D3-91BA9804084F}"/>
                </a:ext>
              </a:extLst>
            </p:cNvPr>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839;p107">
              <a:extLst>
                <a:ext uri="{FF2B5EF4-FFF2-40B4-BE49-F238E27FC236}">
                  <a16:creationId xmlns:a16="http://schemas.microsoft.com/office/drawing/2014/main" id="{45455E22-D87B-48A8-8CFD-4881AF4F2D3C}"/>
                </a:ext>
              </a:extLst>
            </p:cNvPr>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12589;p106">
            <a:extLst>
              <a:ext uri="{FF2B5EF4-FFF2-40B4-BE49-F238E27FC236}">
                <a16:creationId xmlns:a16="http://schemas.microsoft.com/office/drawing/2014/main" id="{495D1345-664E-4139-8179-275088C9C506}"/>
              </a:ext>
            </a:extLst>
          </p:cNvPr>
          <p:cNvSpPr/>
          <p:nvPr/>
        </p:nvSpPr>
        <p:spPr>
          <a:xfrm>
            <a:off x="4665056" y="1657609"/>
            <a:ext cx="370057" cy="372647"/>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8626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14">
                                            <p:txEl>
                                              <p:pRg st="0" end="0"/>
                                            </p:txEl>
                                          </p:spTgt>
                                        </p:tgtEl>
                                        <p:attrNameLst>
                                          <p:attrName>style.visibility</p:attrName>
                                        </p:attrNameLst>
                                      </p:cBhvr>
                                      <p:to>
                                        <p:strVal val="visible"/>
                                      </p:to>
                                    </p:set>
                                    <p:animEffect transition="in" filter="wipe(up)">
                                      <p:cBhvr>
                                        <p:cTn id="10" dur="500"/>
                                        <p:tgtEl>
                                          <p:spTgt spid="1614">
                                            <p:txEl>
                                              <p:pRg st="0" end="0"/>
                                            </p:txEl>
                                          </p:spTgt>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up)">
                                      <p:cBhvr>
                                        <p:cTn id="14" dur="500"/>
                                        <p:tgtEl>
                                          <p:spTgt spid="5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6">
                                            <p:txEl>
                                              <p:pRg st="0" end="0"/>
                                            </p:txEl>
                                          </p:spTgt>
                                        </p:tgtEl>
                                        <p:attrNameLst>
                                          <p:attrName>style.visibility</p:attrName>
                                        </p:attrNameLst>
                                      </p:cBhvr>
                                      <p:to>
                                        <p:strVal val="visible"/>
                                      </p:to>
                                    </p:set>
                                    <p:animEffect transition="in" filter="wipe(up)">
                                      <p:cBhvr>
                                        <p:cTn id="17" dur="500"/>
                                        <p:tgtEl>
                                          <p:spTgt spid="1616">
                                            <p:txEl>
                                              <p:pRg st="0" end="0"/>
                                            </p:txEl>
                                          </p:spTgt>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up)">
                                      <p:cBhvr>
                                        <p:cTn id="21" dur="500"/>
                                        <p:tgtEl>
                                          <p:spTgt spid="5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618">
                                            <p:txEl>
                                              <p:pRg st="0" end="0"/>
                                            </p:txEl>
                                          </p:spTgt>
                                        </p:tgtEl>
                                        <p:attrNameLst>
                                          <p:attrName>style.visibility</p:attrName>
                                        </p:attrNameLst>
                                      </p:cBhvr>
                                      <p:to>
                                        <p:strVal val="visible"/>
                                      </p:to>
                                    </p:set>
                                    <p:animEffect transition="in" filter="wipe(up)">
                                      <p:cBhvr>
                                        <p:cTn id="24" dur="500"/>
                                        <p:tgtEl>
                                          <p:spTgt spid="16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 grpId="0" build="p"/>
      <p:bldP spid="1616" grpId="0" build="p"/>
      <p:bldP spid="1618" grpId="0" build="p"/>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63"/>
          <p:cNvSpPr txBox="1">
            <a:spLocks noGrp="1"/>
          </p:cNvSpPr>
          <p:nvPr>
            <p:ph type="subTitle" idx="1"/>
          </p:nvPr>
        </p:nvSpPr>
        <p:spPr>
          <a:xfrm>
            <a:off x="593011" y="2183271"/>
            <a:ext cx="18861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Check the existence of the signature and its validity</a:t>
            </a:r>
            <a:endParaRPr dirty="0"/>
          </a:p>
        </p:txBody>
      </p:sp>
      <p:sp>
        <p:nvSpPr>
          <p:cNvPr id="1616" name="Google Shape;1616;p63"/>
          <p:cNvSpPr txBox="1">
            <a:spLocks noGrp="1"/>
          </p:cNvSpPr>
          <p:nvPr>
            <p:ph type="subTitle" idx="3"/>
          </p:nvPr>
        </p:nvSpPr>
        <p:spPr>
          <a:xfrm>
            <a:off x="2580532" y="2183271"/>
            <a:ext cx="18861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Identify the language written in the check</a:t>
            </a:r>
            <a:endParaRPr dirty="0"/>
          </a:p>
        </p:txBody>
      </p:sp>
      <p:sp>
        <p:nvSpPr>
          <p:cNvPr id="1618" name="Google Shape;1618;p63"/>
          <p:cNvSpPr txBox="1">
            <a:spLocks noGrp="1"/>
          </p:cNvSpPr>
          <p:nvPr>
            <p:ph type="subTitle" idx="5"/>
          </p:nvPr>
        </p:nvSpPr>
        <p:spPr>
          <a:xfrm>
            <a:off x="4568053" y="2183271"/>
            <a:ext cx="1886100" cy="11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Identify different handwritings</a:t>
            </a:r>
            <a:endParaRPr dirty="0"/>
          </a:p>
        </p:txBody>
      </p:sp>
      <p:grpSp>
        <p:nvGrpSpPr>
          <p:cNvPr id="1620" name="Google Shape;1620;p63"/>
          <p:cNvGrpSpPr/>
          <p:nvPr/>
        </p:nvGrpSpPr>
        <p:grpSpPr>
          <a:xfrm>
            <a:off x="6682564" y="712713"/>
            <a:ext cx="1945283" cy="3410168"/>
            <a:chOff x="477739" y="712713"/>
            <a:chExt cx="1945283" cy="3410168"/>
          </a:xfrm>
        </p:grpSpPr>
        <p:grpSp>
          <p:nvGrpSpPr>
            <p:cNvPr id="1621" name="Google Shape;1621;p63"/>
            <p:cNvGrpSpPr/>
            <p:nvPr/>
          </p:nvGrpSpPr>
          <p:grpSpPr>
            <a:xfrm>
              <a:off x="497243" y="712713"/>
              <a:ext cx="1906271" cy="1862643"/>
              <a:chOff x="1409018" y="1036375"/>
              <a:chExt cx="1906271" cy="1862643"/>
            </a:xfrm>
          </p:grpSpPr>
          <p:sp>
            <p:nvSpPr>
              <p:cNvPr id="1622" name="Google Shape;1622;p63"/>
              <p:cNvSpPr/>
              <p:nvPr/>
            </p:nvSpPr>
            <p:spPr>
              <a:xfrm>
                <a:off x="1991640" y="1924251"/>
                <a:ext cx="387949" cy="389077"/>
              </a:xfrm>
              <a:custGeom>
                <a:avLst/>
                <a:gdLst/>
                <a:ahLst/>
                <a:cxnLst/>
                <a:rect l="l" t="t" r="r" b="b"/>
                <a:pathLst>
                  <a:path w="10655" h="10686" extrusionOk="0">
                    <a:moveTo>
                      <a:pt x="7040" y="0"/>
                    </a:moveTo>
                    <a:lnTo>
                      <a:pt x="1" y="7114"/>
                    </a:lnTo>
                    <a:lnTo>
                      <a:pt x="3615" y="10686"/>
                    </a:lnTo>
                    <a:lnTo>
                      <a:pt x="10654" y="3572"/>
                    </a:lnTo>
                    <a:lnTo>
                      <a:pt x="7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1983230" y="1915550"/>
                <a:ext cx="404770" cy="406226"/>
              </a:xfrm>
              <a:custGeom>
                <a:avLst/>
                <a:gdLst/>
                <a:ahLst/>
                <a:cxnLst/>
                <a:rect l="l" t="t" r="r" b="b"/>
                <a:pathLst>
                  <a:path w="11117" h="11157" extrusionOk="0">
                    <a:moveTo>
                      <a:pt x="7281" y="565"/>
                    </a:moveTo>
                    <a:lnTo>
                      <a:pt x="10559" y="3811"/>
                    </a:lnTo>
                    <a:lnTo>
                      <a:pt x="3846" y="10589"/>
                    </a:lnTo>
                    <a:lnTo>
                      <a:pt x="568" y="7353"/>
                    </a:lnTo>
                    <a:lnTo>
                      <a:pt x="7281" y="565"/>
                    </a:lnTo>
                    <a:close/>
                    <a:moveTo>
                      <a:pt x="7272" y="0"/>
                    </a:moveTo>
                    <a:cubicBezTo>
                      <a:pt x="7213" y="0"/>
                      <a:pt x="7155" y="24"/>
                      <a:pt x="7113" y="71"/>
                    </a:cubicBezTo>
                    <a:lnTo>
                      <a:pt x="74" y="7185"/>
                    </a:lnTo>
                    <a:cubicBezTo>
                      <a:pt x="21" y="7227"/>
                      <a:pt x="0" y="7290"/>
                      <a:pt x="0" y="7353"/>
                    </a:cubicBezTo>
                    <a:cubicBezTo>
                      <a:pt x="0" y="7416"/>
                      <a:pt x="32" y="7468"/>
                      <a:pt x="74" y="7521"/>
                    </a:cubicBezTo>
                    <a:lnTo>
                      <a:pt x="3688" y="11093"/>
                    </a:lnTo>
                    <a:cubicBezTo>
                      <a:pt x="3730" y="11135"/>
                      <a:pt x="3793" y="11156"/>
                      <a:pt x="3846" y="11156"/>
                    </a:cubicBezTo>
                    <a:cubicBezTo>
                      <a:pt x="3909" y="11156"/>
                      <a:pt x="3972" y="11135"/>
                      <a:pt x="4014" y="11093"/>
                    </a:cubicBezTo>
                    <a:lnTo>
                      <a:pt x="11054" y="3980"/>
                    </a:lnTo>
                    <a:cubicBezTo>
                      <a:pt x="11096" y="3938"/>
                      <a:pt x="11117" y="3875"/>
                      <a:pt x="11117" y="3811"/>
                    </a:cubicBezTo>
                    <a:cubicBezTo>
                      <a:pt x="11117" y="3748"/>
                      <a:pt x="11096" y="3685"/>
                      <a:pt x="11054" y="3643"/>
                    </a:cubicBezTo>
                    <a:lnTo>
                      <a:pt x="7439" y="71"/>
                    </a:lnTo>
                    <a:cubicBezTo>
                      <a:pt x="7392" y="24"/>
                      <a:pt x="7331" y="0"/>
                      <a:pt x="7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1982465" y="1044822"/>
                <a:ext cx="1332824" cy="1212380"/>
              </a:xfrm>
              <a:custGeom>
                <a:avLst/>
                <a:gdLst/>
                <a:ahLst/>
                <a:cxnLst/>
                <a:rect l="l" t="t" r="r" b="b"/>
                <a:pathLst>
                  <a:path w="36606" h="33298" extrusionOk="0">
                    <a:moveTo>
                      <a:pt x="18299" y="1"/>
                    </a:moveTo>
                    <a:cubicBezTo>
                      <a:pt x="14009" y="1"/>
                      <a:pt x="9720" y="1648"/>
                      <a:pt x="6462" y="4938"/>
                    </a:cubicBezTo>
                    <a:cubicBezTo>
                      <a:pt x="0" y="11473"/>
                      <a:pt x="53" y="22011"/>
                      <a:pt x="6588" y="28483"/>
                    </a:cubicBezTo>
                    <a:cubicBezTo>
                      <a:pt x="9832" y="31696"/>
                      <a:pt x="14062" y="33298"/>
                      <a:pt x="18291" y="33298"/>
                    </a:cubicBezTo>
                    <a:cubicBezTo>
                      <a:pt x="22583" y="33298"/>
                      <a:pt x="26874" y="31648"/>
                      <a:pt x="30134" y="28357"/>
                    </a:cubicBezTo>
                    <a:cubicBezTo>
                      <a:pt x="36606" y="21822"/>
                      <a:pt x="36543" y="11284"/>
                      <a:pt x="30008" y="4812"/>
                    </a:cubicBezTo>
                    <a:cubicBezTo>
                      <a:pt x="26763" y="1603"/>
                      <a:pt x="22530" y="1"/>
                      <a:pt x="18299" y="1"/>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2032965" y="1036375"/>
                <a:ext cx="1231459" cy="1229566"/>
              </a:xfrm>
              <a:custGeom>
                <a:avLst/>
                <a:gdLst/>
                <a:ahLst/>
                <a:cxnLst/>
                <a:rect l="l" t="t" r="r" b="b"/>
                <a:pathLst>
                  <a:path w="33822" h="33770" extrusionOk="0">
                    <a:moveTo>
                      <a:pt x="16916" y="463"/>
                    </a:moveTo>
                    <a:cubicBezTo>
                      <a:pt x="21266" y="463"/>
                      <a:pt x="25364" y="2144"/>
                      <a:pt x="28463" y="5212"/>
                    </a:cubicBezTo>
                    <a:cubicBezTo>
                      <a:pt x="31573" y="8301"/>
                      <a:pt x="33307" y="12408"/>
                      <a:pt x="33328" y="16790"/>
                    </a:cubicBezTo>
                    <a:cubicBezTo>
                      <a:pt x="33349" y="21182"/>
                      <a:pt x="31668" y="25311"/>
                      <a:pt x="28579" y="28432"/>
                    </a:cubicBezTo>
                    <a:cubicBezTo>
                      <a:pt x="25490" y="31542"/>
                      <a:pt x="21381" y="33275"/>
                      <a:pt x="17000" y="33296"/>
                    </a:cubicBezTo>
                    <a:lnTo>
                      <a:pt x="16905" y="33296"/>
                    </a:lnTo>
                    <a:cubicBezTo>
                      <a:pt x="12555" y="33296"/>
                      <a:pt x="8458" y="31615"/>
                      <a:pt x="5369" y="28547"/>
                    </a:cubicBezTo>
                    <a:cubicBezTo>
                      <a:pt x="2249" y="25458"/>
                      <a:pt x="515" y="21350"/>
                      <a:pt x="494" y="16968"/>
                    </a:cubicBezTo>
                    <a:cubicBezTo>
                      <a:pt x="473" y="12577"/>
                      <a:pt x="2165" y="8448"/>
                      <a:pt x="5243" y="5327"/>
                    </a:cubicBezTo>
                    <a:cubicBezTo>
                      <a:pt x="8332" y="2217"/>
                      <a:pt x="12440" y="484"/>
                      <a:pt x="16832" y="463"/>
                    </a:cubicBezTo>
                    <a:close/>
                    <a:moveTo>
                      <a:pt x="16821" y="0"/>
                    </a:moveTo>
                    <a:cubicBezTo>
                      <a:pt x="12314" y="21"/>
                      <a:pt x="8080" y="1797"/>
                      <a:pt x="4907" y="5002"/>
                    </a:cubicBezTo>
                    <a:cubicBezTo>
                      <a:pt x="1734" y="8206"/>
                      <a:pt x="0" y="12461"/>
                      <a:pt x="31" y="16968"/>
                    </a:cubicBezTo>
                    <a:cubicBezTo>
                      <a:pt x="52" y="21476"/>
                      <a:pt x="1829" y="25710"/>
                      <a:pt x="5033" y="28883"/>
                    </a:cubicBezTo>
                    <a:cubicBezTo>
                      <a:pt x="8217" y="32035"/>
                      <a:pt x="12429" y="33769"/>
                      <a:pt x="16905" y="33769"/>
                    </a:cubicBezTo>
                    <a:lnTo>
                      <a:pt x="17000" y="33769"/>
                    </a:lnTo>
                    <a:cubicBezTo>
                      <a:pt x="21507" y="33737"/>
                      <a:pt x="25742" y="31962"/>
                      <a:pt x="28915" y="28757"/>
                    </a:cubicBezTo>
                    <a:cubicBezTo>
                      <a:pt x="32088" y="25553"/>
                      <a:pt x="33821" y="21297"/>
                      <a:pt x="33800" y="16790"/>
                    </a:cubicBezTo>
                    <a:cubicBezTo>
                      <a:pt x="33769" y="12282"/>
                      <a:pt x="31993" y="8049"/>
                      <a:pt x="28789" y="4876"/>
                    </a:cubicBezTo>
                    <a:cubicBezTo>
                      <a:pt x="25605" y="1724"/>
                      <a:pt x="21392" y="0"/>
                      <a:pt x="16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2080770" y="1134425"/>
                <a:ext cx="1135846" cy="1033170"/>
              </a:xfrm>
              <a:custGeom>
                <a:avLst/>
                <a:gdLst/>
                <a:ahLst/>
                <a:cxnLst/>
                <a:rect l="l" t="t" r="r" b="b"/>
                <a:pathLst>
                  <a:path w="31196" h="28376" extrusionOk="0">
                    <a:moveTo>
                      <a:pt x="15599" y="1"/>
                    </a:moveTo>
                    <a:cubicBezTo>
                      <a:pt x="11943" y="1"/>
                      <a:pt x="8289" y="1406"/>
                      <a:pt x="5517" y="4210"/>
                    </a:cubicBezTo>
                    <a:cubicBezTo>
                      <a:pt x="0" y="9779"/>
                      <a:pt x="53" y="18762"/>
                      <a:pt x="5622" y="24268"/>
                    </a:cubicBezTo>
                    <a:cubicBezTo>
                      <a:pt x="8388" y="27007"/>
                      <a:pt x="11996" y="28376"/>
                      <a:pt x="15602" y="28376"/>
                    </a:cubicBezTo>
                    <a:cubicBezTo>
                      <a:pt x="19256" y="28376"/>
                      <a:pt x="22908" y="26971"/>
                      <a:pt x="25679" y="24163"/>
                    </a:cubicBezTo>
                    <a:cubicBezTo>
                      <a:pt x="31195" y="18594"/>
                      <a:pt x="31142" y="9610"/>
                      <a:pt x="25574" y="4105"/>
                    </a:cubicBezTo>
                    <a:cubicBezTo>
                      <a:pt x="22809" y="1367"/>
                      <a:pt x="19203" y="1"/>
                      <a:pt x="15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2122860" y="1125905"/>
                <a:ext cx="1102932" cy="1050101"/>
              </a:xfrm>
              <a:custGeom>
                <a:avLst/>
                <a:gdLst/>
                <a:ahLst/>
                <a:cxnLst/>
                <a:rect l="l" t="t" r="r" b="b"/>
                <a:pathLst>
                  <a:path w="30292" h="28841" extrusionOk="0">
                    <a:moveTo>
                      <a:pt x="14447" y="472"/>
                    </a:moveTo>
                    <a:cubicBezTo>
                      <a:pt x="18146" y="472"/>
                      <a:pt x="21623" y="1901"/>
                      <a:pt x="24260" y="4507"/>
                    </a:cubicBezTo>
                    <a:cubicBezTo>
                      <a:pt x="29724" y="9918"/>
                      <a:pt x="29776" y="18765"/>
                      <a:pt x="24355" y="24239"/>
                    </a:cubicBezTo>
                    <a:cubicBezTo>
                      <a:pt x="21631" y="26989"/>
                      <a:pt x="18037" y="28368"/>
                      <a:pt x="14440" y="28368"/>
                    </a:cubicBezTo>
                    <a:cubicBezTo>
                      <a:pt x="10892" y="28368"/>
                      <a:pt x="7342" y="27026"/>
                      <a:pt x="4623" y="24334"/>
                    </a:cubicBezTo>
                    <a:cubicBezTo>
                      <a:pt x="1975" y="21717"/>
                      <a:pt x="504" y="18219"/>
                      <a:pt x="494" y="14488"/>
                    </a:cubicBezTo>
                    <a:cubicBezTo>
                      <a:pt x="473" y="10769"/>
                      <a:pt x="1902" y="7250"/>
                      <a:pt x="4529" y="4602"/>
                    </a:cubicBezTo>
                    <a:cubicBezTo>
                      <a:pt x="7145" y="1954"/>
                      <a:pt x="10644" y="483"/>
                      <a:pt x="14373" y="472"/>
                    </a:cubicBezTo>
                    <a:close/>
                    <a:moveTo>
                      <a:pt x="14363" y="0"/>
                    </a:moveTo>
                    <a:cubicBezTo>
                      <a:pt x="10518" y="21"/>
                      <a:pt x="6903" y="1534"/>
                      <a:pt x="4193" y="4276"/>
                    </a:cubicBezTo>
                    <a:cubicBezTo>
                      <a:pt x="1482" y="7019"/>
                      <a:pt x="0" y="10643"/>
                      <a:pt x="21" y="14499"/>
                    </a:cubicBezTo>
                    <a:cubicBezTo>
                      <a:pt x="42" y="18345"/>
                      <a:pt x="1555" y="21959"/>
                      <a:pt x="4298" y="24670"/>
                    </a:cubicBezTo>
                    <a:cubicBezTo>
                      <a:pt x="7103" y="27454"/>
                      <a:pt x="10770" y="28841"/>
                      <a:pt x="14447" y="28841"/>
                    </a:cubicBezTo>
                    <a:cubicBezTo>
                      <a:pt x="18156" y="28841"/>
                      <a:pt x="21875" y="27412"/>
                      <a:pt x="24691" y="24565"/>
                    </a:cubicBezTo>
                    <a:cubicBezTo>
                      <a:pt x="30291" y="18912"/>
                      <a:pt x="30238" y="9760"/>
                      <a:pt x="24586" y="4171"/>
                    </a:cubicBezTo>
                    <a:cubicBezTo>
                      <a:pt x="21865" y="1481"/>
                      <a:pt x="18272" y="0"/>
                      <a:pt x="14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2125518" y="1174985"/>
                <a:ext cx="1046314" cy="951939"/>
              </a:xfrm>
              <a:custGeom>
                <a:avLst/>
                <a:gdLst/>
                <a:ahLst/>
                <a:cxnLst/>
                <a:rect l="l" t="t" r="r" b="b"/>
                <a:pathLst>
                  <a:path w="28737" h="26145" extrusionOk="0">
                    <a:moveTo>
                      <a:pt x="14369" y="0"/>
                    </a:moveTo>
                    <a:cubicBezTo>
                      <a:pt x="11001" y="0"/>
                      <a:pt x="7635" y="1293"/>
                      <a:pt x="5075" y="3873"/>
                    </a:cubicBezTo>
                    <a:cubicBezTo>
                      <a:pt x="1" y="9012"/>
                      <a:pt x="43" y="17291"/>
                      <a:pt x="5170" y="22365"/>
                    </a:cubicBezTo>
                    <a:cubicBezTo>
                      <a:pt x="7722" y="24886"/>
                      <a:pt x="11048" y="26144"/>
                      <a:pt x="14373" y="26144"/>
                    </a:cubicBezTo>
                    <a:cubicBezTo>
                      <a:pt x="17741" y="26144"/>
                      <a:pt x="21108" y="24852"/>
                      <a:pt x="23662" y="22271"/>
                    </a:cubicBezTo>
                    <a:cubicBezTo>
                      <a:pt x="28736" y="17133"/>
                      <a:pt x="28694" y="8865"/>
                      <a:pt x="23567" y="3779"/>
                    </a:cubicBezTo>
                    <a:cubicBezTo>
                      <a:pt x="21016" y="1259"/>
                      <a:pt x="17691" y="0"/>
                      <a:pt x="14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2116342" y="1166611"/>
                <a:ext cx="1017623" cy="968834"/>
              </a:xfrm>
              <a:custGeom>
                <a:avLst/>
                <a:gdLst/>
                <a:ahLst/>
                <a:cxnLst/>
                <a:rect l="l" t="t" r="r" b="b"/>
                <a:pathLst>
                  <a:path w="27949" h="26609" extrusionOk="0">
                    <a:moveTo>
                      <a:pt x="14626" y="468"/>
                    </a:moveTo>
                    <a:cubicBezTo>
                      <a:pt x="17883" y="468"/>
                      <a:pt x="21150" y="1708"/>
                      <a:pt x="23651" y="4177"/>
                    </a:cubicBezTo>
                    <a:cubicBezTo>
                      <a:pt x="26089" y="6594"/>
                      <a:pt x="27444" y="9809"/>
                      <a:pt x="27465" y="13234"/>
                    </a:cubicBezTo>
                    <a:cubicBezTo>
                      <a:pt x="27475" y="16670"/>
                      <a:pt x="26163" y="19896"/>
                      <a:pt x="23746" y="22333"/>
                    </a:cubicBezTo>
                    <a:cubicBezTo>
                      <a:pt x="21329" y="24771"/>
                      <a:pt x="18114" y="26126"/>
                      <a:pt x="14689" y="26147"/>
                    </a:cubicBezTo>
                    <a:lnTo>
                      <a:pt x="14615" y="26147"/>
                    </a:lnTo>
                    <a:cubicBezTo>
                      <a:pt x="11211" y="26147"/>
                      <a:pt x="8007" y="24823"/>
                      <a:pt x="5590" y="22427"/>
                    </a:cubicBezTo>
                    <a:cubicBezTo>
                      <a:pt x="557" y="17447"/>
                      <a:pt x="515" y="9305"/>
                      <a:pt x="5495" y="4272"/>
                    </a:cubicBezTo>
                    <a:cubicBezTo>
                      <a:pt x="8007" y="1740"/>
                      <a:pt x="11316" y="468"/>
                      <a:pt x="14626" y="468"/>
                    </a:cubicBezTo>
                    <a:close/>
                    <a:moveTo>
                      <a:pt x="14626" y="0"/>
                    </a:moveTo>
                    <a:cubicBezTo>
                      <a:pt x="11194" y="0"/>
                      <a:pt x="7762" y="1317"/>
                      <a:pt x="5159" y="3946"/>
                    </a:cubicBezTo>
                    <a:cubicBezTo>
                      <a:pt x="1" y="9158"/>
                      <a:pt x="43" y="17605"/>
                      <a:pt x="5264" y="22763"/>
                    </a:cubicBezTo>
                    <a:cubicBezTo>
                      <a:pt x="7765" y="25243"/>
                      <a:pt x="11096" y="26609"/>
                      <a:pt x="14615" y="26609"/>
                    </a:cubicBezTo>
                    <a:lnTo>
                      <a:pt x="14689" y="26609"/>
                    </a:lnTo>
                    <a:cubicBezTo>
                      <a:pt x="18240" y="26588"/>
                      <a:pt x="21582" y="25191"/>
                      <a:pt x="24082" y="22669"/>
                    </a:cubicBezTo>
                    <a:cubicBezTo>
                      <a:pt x="26583" y="20137"/>
                      <a:pt x="27949" y="16786"/>
                      <a:pt x="27928" y="13234"/>
                    </a:cubicBezTo>
                    <a:cubicBezTo>
                      <a:pt x="27907" y="9683"/>
                      <a:pt x="26509" y="6342"/>
                      <a:pt x="23987" y="3841"/>
                    </a:cubicBezTo>
                    <a:cubicBezTo>
                      <a:pt x="21395" y="1280"/>
                      <a:pt x="18010" y="0"/>
                      <a:pt x="14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2326752" y="1228470"/>
                <a:ext cx="476680" cy="210705"/>
              </a:xfrm>
              <a:custGeom>
                <a:avLst/>
                <a:gdLst/>
                <a:ahLst/>
                <a:cxnLst/>
                <a:rect l="l" t="t" r="r" b="b"/>
                <a:pathLst>
                  <a:path w="13092" h="5787" extrusionOk="0">
                    <a:moveTo>
                      <a:pt x="11187" y="196"/>
                    </a:moveTo>
                    <a:cubicBezTo>
                      <a:pt x="10543" y="196"/>
                      <a:pt x="9957" y="637"/>
                      <a:pt x="9803" y="1291"/>
                    </a:cubicBezTo>
                    <a:cubicBezTo>
                      <a:pt x="9688" y="1785"/>
                      <a:pt x="9845" y="2268"/>
                      <a:pt x="10181" y="2604"/>
                    </a:cubicBezTo>
                    <a:cubicBezTo>
                      <a:pt x="10360" y="2783"/>
                      <a:pt x="10591" y="2909"/>
                      <a:pt x="10854" y="2972"/>
                    </a:cubicBezTo>
                    <a:cubicBezTo>
                      <a:pt x="10959" y="3004"/>
                      <a:pt x="11064" y="3025"/>
                      <a:pt x="11169" y="3056"/>
                    </a:cubicBezTo>
                    <a:cubicBezTo>
                      <a:pt x="11290" y="3088"/>
                      <a:pt x="11412" y="3103"/>
                      <a:pt x="11531" y="3103"/>
                    </a:cubicBezTo>
                    <a:cubicBezTo>
                      <a:pt x="12157" y="3103"/>
                      <a:pt x="12725" y="2684"/>
                      <a:pt x="12892" y="2058"/>
                    </a:cubicBezTo>
                    <a:cubicBezTo>
                      <a:pt x="13092" y="1312"/>
                      <a:pt x="12651" y="534"/>
                      <a:pt x="11894" y="335"/>
                    </a:cubicBezTo>
                    <a:cubicBezTo>
                      <a:pt x="11768" y="303"/>
                      <a:pt x="11631" y="261"/>
                      <a:pt x="11495" y="230"/>
                    </a:cubicBezTo>
                    <a:cubicBezTo>
                      <a:pt x="11392" y="207"/>
                      <a:pt x="11288" y="196"/>
                      <a:pt x="11187" y="196"/>
                    </a:cubicBezTo>
                    <a:close/>
                    <a:moveTo>
                      <a:pt x="7607" y="0"/>
                    </a:moveTo>
                    <a:cubicBezTo>
                      <a:pt x="7555" y="0"/>
                      <a:pt x="7502" y="3"/>
                      <a:pt x="7449" y="9"/>
                    </a:cubicBezTo>
                    <a:cubicBezTo>
                      <a:pt x="4844" y="324"/>
                      <a:pt x="2396" y="1522"/>
                      <a:pt x="547" y="3392"/>
                    </a:cubicBezTo>
                    <a:cubicBezTo>
                      <a:pt x="1" y="3949"/>
                      <a:pt x="1" y="4832"/>
                      <a:pt x="557" y="5378"/>
                    </a:cubicBezTo>
                    <a:cubicBezTo>
                      <a:pt x="829" y="5650"/>
                      <a:pt x="1187" y="5787"/>
                      <a:pt x="1545" y="5787"/>
                    </a:cubicBezTo>
                    <a:cubicBezTo>
                      <a:pt x="1906" y="5787"/>
                      <a:pt x="2269" y="5647"/>
                      <a:pt x="2543" y="5367"/>
                    </a:cubicBezTo>
                    <a:cubicBezTo>
                      <a:pt x="3972" y="3928"/>
                      <a:pt x="5779" y="3046"/>
                      <a:pt x="7786" y="2804"/>
                    </a:cubicBezTo>
                    <a:cubicBezTo>
                      <a:pt x="8563" y="2710"/>
                      <a:pt x="9109" y="2016"/>
                      <a:pt x="9015" y="1239"/>
                    </a:cubicBezTo>
                    <a:cubicBezTo>
                      <a:pt x="8927" y="524"/>
                      <a:pt x="8319" y="0"/>
                      <a:pt x="7607" y="0"/>
                    </a:cubicBezTo>
                    <a:close/>
                  </a:path>
                </a:pathLst>
              </a:custGeom>
              <a:solidFill>
                <a:schemeClr val="lt1"/>
              </a:solidFill>
              <a:ln w="118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1409018" y="2038394"/>
                <a:ext cx="869180" cy="852067"/>
              </a:xfrm>
              <a:custGeom>
                <a:avLst/>
                <a:gdLst/>
                <a:ahLst/>
                <a:cxnLst/>
                <a:rect l="l" t="t" r="r" b="b"/>
                <a:pathLst>
                  <a:path w="23872" h="23402" extrusionOk="0">
                    <a:moveTo>
                      <a:pt x="16817" y="0"/>
                    </a:moveTo>
                    <a:cubicBezTo>
                      <a:pt x="16073" y="0"/>
                      <a:pt x="15329" y="286"/>
                      <a:pt x="14763" y="858"/>
                    </a:cubicBezTo>
                    <a:lnTo>
                      <a:pt x="1114" y="14643"/>
                    </a:lnTo>
                    <a:cubicBezTo>
                      <a:pt x="0" y="15777"/>
                      <a:pt x="0" y="17606"/>
                      <a:pt x="1135" y="18730"/>
                    </a:cubicBezTo>
                    <a:lnTo>
                      <a:pt x="5023" y="22565"/>
                    </a:lnTo>
                    <a:cubicBezTo>
                      <a:pt x="5586" y="23123"/>
                      <a:pt x="6320" y="23401"/>
                      <a:pt x="7055" y="23401"/>
                    </a:cubicBezTo>
                    <a:cubicBezTo>
                      <a:pt x="7799" y="23401"/>
                      <a:pt x="8544" y="23115"/>
                      <a:pt x="9110" y="22544"/>
                    </a:cubicBezTo>
                    <a:lnTo>
                      <a:pt x="22748" y="8759"/>
                    </a:lnTo>
                    <a:cubicBezTo>
                      <a:pt x="23872" y="7624"/>
                      <a:pt x="23872" y="5796"/>
                      <a:pt x="22727" y="4672"/>
                    </a:cubicBezTo>
                    <a:lnTo>
                      <a:pt x="18850" y="837"/>
                    </a:lnTo>
                    <a:cubicBezTo>
                      <a:pt x="18286" y="279"/>
                      <a:pt x="17552" y="0"/>
                      <a:pt x="16817" y="0"/>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1410548" y="2029693"/>
                <a:ext cx="877226" cy="869325"/>
              </a:xfrm>
              <a:custGeom>
                <a:avLst/>
                <a:gdLst/>
                <a:ahLst/>
                <a:cxnLst/>
                <a:rect l="l" t="t" r="r" b="b"/>
                <a:pathLst>
                  <a:path w="24093" h="23876" extrusionOk="0">
                    <a:moveTo>
                      <a:pt x="16780" y="466"/>
                    </a:moveTo>
                    <a:cubicBezTo>
                      <a:pt x="17453" y="466"/>
                      <a:pt x="18125" y="729"/>
                      <a:pt x="18639" y="1234"/>
                    </a:cubicBezTo>
                    <a:lnTo>
                      <a:pt x="22527" y="5079"/>
                    </a:lnTo>
                    <a:cubicBezTo>
                      <a:pt x="23567" y="6109"/>
                      <a:pt x="23578" y="7790"/>
                      <a:pt x="22548" y="8830"/>
                    </a:cubicBezTo>
                    <a:lnTo>
                      <a:pt x="8900" y="22626"/>
                    </a:lnTo>
                    <a:cubicBezTo>
                      <a:pt x="8396" y="23130"/>
                      <a:pt x="7733" y="23403"/>
                      <a:pt x="7030" y="23413"/>
                    </a:cubicBezTo>
                    <a:lnTo>
                      <a:pt x="7009" y="23413"/>
                    </a:lnTo>
                    <a:cubicBezTo>
                      <a:pt x="6305" y="23413"/>
                      <a:pt x="5643" y="23140"/>
                      <a:pt x="5139" y="22636"/>
                    </a:cubicBezTo>
                    <a:lnTo>
                      <a:pt x="1261" y="18801"/>
                    </a:lnTo>
                    <a:cubicBezTo>
                      <a:pt x="757" y="18297"/>
                      <a:pt x="474" y="17634"/>
                      <a:pt x="474" y="16931"/>
                    </a:cubicBezTo>
                    <a:cubicBezTo>
                      <a:pt x="474" y="16216"/>
                      <a:pt x="747" y="15544"/>
                      <a:pt x="1240" y="15040"/>
                    </a:cubicBezTo>
                    <a:lnTo>
                      <a:pt x="14889" y="1255"/>
                    </a:lnTo>
                    <a:cubicBezTo>
                      <a:pt x="15403" y="729"/>
                      <a:pt x="16087" y="466"/>
                      <a:pt x="16780" y="466"/>
                    </a:cubicBezTo>
                    <a:close/>
                    <a:moveTo>
                      <a:pt x="16776" y="0"/>
                    </a:moveTo>
                    <a:cubicBezTo>
                      <a:pt x="15971" y="0"/>
                      <a:pt x="15166" y="310"/>
                      <a:pt x="14553" y="929"/>
                    </a:cubicBezTo>
                    <a:lnTo>
                      <a:pt x="915" y="14713"/>
                    </a:lnTo>
                    <a:cubicBezTo>
                      <a:pt x="327" y="15302"/>
                      <a:pt x="1" y="16090"/>
                      <a:pt x="11" y="16931"/>
                    </a:cubicBezTo>
                    <a:cubicBezTo>
                      <a:pt x="11" y="17760"/>
                      <a:pt x="337" y="18549"/>
                      <a:pt x="936" y="19137"/>
                    </a:cubicBezTo>
                    <a:lnTo>
                      <a:pt x="4813" y="22972"/>
                    </a:lnTo>
                    <a:cubicBezTo>
                      <a:pt x="5401" y="23560"/>
                      <a:pt x="6178" y="23875"/>
                      <a:pt x="7009" y="23875"/>
                    </a:cubicBezTo>
                    <a:lnTo>
                      <a:pt x="7030" y="23875"/>
                    </a:lnTo>
                    <a:cubicBezTo>
                      <a:pt x="7860" y="23875"/>
                      <a:pt x="8648" y="23539"/>
                      <a:pt x="9236" y="22951"/>
                    </a:cubicBezTo>
                    <a:lnTo>
                      <a:pt x="22874" y="9166"/>
                    </a:lnTo>
                    <a:cubicBezTo>
                      <a:pt x="24093" y="7937"/>
                      <a:pt x="24082" y="5962"/>
                      <a:pt x="22853" y="4743"/>
                    </a:cubicBezTo>
                    <a:lnTo>
                      <a:pt x="18976" y="908"/>
                    </a:lnTo>
                    <a:cubicBezTo>
                      <a:pt x="18365" y="302"/>
                      <a:pt x="17571" y="0"/>
                      <a:pt x="16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63"/>
            <p:cNvGrpSpPr/>
            <p:nvPr/>
          </p:nvGrpSpPr>
          <p:grpSpPr>
            <a:xfrm>
              <a:off x="477739" y="2451000"/>
              <a:ext cx="1945283" cy="1671880"/>
              <a:chOff x="1455055" y="2629044"/>
              <a:chExt cx="1395068" cy="1198910"/>
            </a:xfrm>
          </p:grpSpPr>
          <p:sp>
            <p:nvSpPr>
              <p:cNvPr id="1634" name="Google Shape;1634;p63"/>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7" name="Picture 46">
            <a:extLst>
              <a:ext uri="{FF2B5EF4-FFF2-40B4-BE49-F238E27FC236}">
                <a16:creationId xmlns:a16="http://schemas.microsoft.com/office/drawing/2014/main" id="{E045706F-BCBE-41B2-BBE9-8CA44F87EA4F}"/>
              </a:ext>
            </a:extLst>
          </p:cNvPr>
          <p:cNvPicPr>
            <a:picLocks noChangeAspect="1"/>
          </p:cNvPicPr>
          <p:nvPr/>
        </p:nvPicPr>
        <p:blipFill>
          <a:blip r:embed="rId3"/>
          <a:stretch>
            <a:fillRect/>
          </a:stretch>
        </p:blipFill>
        <p:spPr>
          <a:xfrm>
            <a:off x="0" y="4790661"/>
            <a:ext cx="9144000" cy="352839"/>
          </a:xfrm>
          <a:prstGeom prst="rect">
            <a:avLst/>
          </a:prstGeom>
        </p:spPr>
      </p:pic>
      <p:grpSp>
        <p:nvGrpSpPr>
          <p:cNvPr id="48" name="Google Shape;12927;p107">
            <a:extLst>
              <a:ext uri="{FF2B5EF4-FFF2-40B4-BE49-F238E27FC236}">
                <a16:creationId xmlns:a16="http://schemas.microsoft.com/office/drawing/2014/main" id="{531D3559-C6E6-449D-A947-702CD015B1DC}"/>
              </a:ext>
            </a:extLst>
          </p:cNvPr>
          <p:cNvGrpSpPr/>
          <p:nvPr/>
        </p:nvGrpSpPr>
        <p:grpSpPr>
          <a:xfrm>
            <a:off x="726641" y="1575317"/>
            <a:ext cx="368987" cy="368525"/>
            <a:chOff x="-60620800" y="2304600"/>
            <a:chExt cx="319000" cy="318600"/>
          </a:xfrm>
          <a:solidFill>
            <a:schemeClr val="accent1"/>
          </a:solidFill>
        </p:grpSpPr>
        <p:sp>
          <p:nvSpPr>
            <p:cNvPr id="49" name="Google Shape;12928;p107">
              <a:extLst>
                <a:ext uri="{FF2B5EF4-FFF2-40B4-BE49-F238E27FC236}">
                  <a16:creationId xmlns:a16="http://schemas.microsoft.com/office/drawing/2014/main" id="{8C156AF8-F23A-4249-87BC-2A9FE98C0F50}"/>
                </a:ext>
              </a:extLst>
            </p:cNvPr>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2929;p107">
              <a:extLst>
                <a:ext uri="{FF2B5EF4-FFF2-40B4-BE49-F238E27FC236}">
                  <a16:creationId xmlns:a16="http://schemas.microsoft.com/office/drawing/2014/main" id="{F63DAB6A-F5EC-4D65-9E9A-7F83DD434BEC}"/>
                </a:ext>
              </a:extLst>
            </p:cNvPr>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30;p107">
              <a:extLst>
                <a:ext uri="{FF2B5EF4-FFF2-40B4-BE49-F238E27FC236}">
                  <a16:creationId xmlns:a16="http://schemas.microsoft.com/office/drawing/2014/main" id="{F460D35C-A2F7-43A3-94FF-EDA3E6D2C1A2}"/>
                </a:ext>
              </a:extLst>
            </p:cNvPr>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3257;p108">
            <a:extLst>
              <a:ext uri="{FF2B5EF4-FFF2-40B4-BE49-F238E27FC236}">
                <a16:creationId xmlns:a16="http://schemas.microsoft.com/office/drawing/2014/main" id="{3992BF68-D620-4BA4-A8EF-1B8AA88AFAF0}"/>
              </a:ext>
            </a:extLst>
          </p:cNvPr>
          <p:cNvGrpSpPr/>
          <p:nvPr/>
        </p:nvGrpSpPr>
        <p:grpSpPr>
          <a:xfrm>
            <a:off x="2714441" y="1617252"/>
            <a:ext cx="354527" cy="355498"/>
            <a:chOff x="-35136450" y="1912725"/>
            <a:chExt cx="292225" cy="293025"/>
          </a:xfrm>
          <a:solidFill>
            <a:schemeClr val="accent1"/>
          </a:solidFill>
        </p:grpSpPr>
        <p:sp>
          <p:nvSpPr>
            <p:cNvPr id="53" name="Google Shape;13258;p108">
              <a:extLst>
                <a:ext uri="{FF2B5EF4-FFF2-40B4-BE49-F238E27FC236}">
                  <a16:creationId xmlns:a16="http://schemas.microsoft.com/office/drawing/2014/main" id="{AA65FE92-8836-433C-BEE0-562D206A717D}"/>
                </a:ext>
              </a:extLst>
            </p:cNvPr>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259;p108">
              <a:extLst>
                <a:ext uri="{FF2B5EF4-FFF2-40B4-BE49-F238E27FC236}">
                  <a16:creationId xmlns:a16="http://schemas.microsoft.com/office/drawing/2014/main" id="{1DA6D4C1-6A90-4F80-A425-C544168A636E}"/>
                </a:ext>
              </a:extLst>
            </p:cNvPr>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260;p108">
              <a:extLst>
                <a:ext uri="{FF2B5EF4-FFF2-40B4-BE49-F238E27FC236}">
                  <a16:creationId xmlns:a16="http://schemas.microsoft.com/office/drawing/2014/main" id="{2D4BFF9B-54C8-430C-AD29-93BAF58BFEA6}"/>
                </a:ext>
              </a:extLst>
            </p:cNvPr>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2544;p106">
            <a:extLst>
              <a:ext uri="{FF2B5EF4-FFF2-40B4-BE49-F238E27FC236}">
                <a16:creationId xmlns:a16="http://schemas.microsoft.com/office/drawing/2014/main" id="{937FE2D5-E47F-4C68-8EF8-3E656B9AED7A}"/>
              </a:ext>
            </a:extLst>
          </p:cNvPr>
          <p:cNvSpPr/>
          <p:nvPr/>
        </p:nvSpPr>
        <p:spPr>
          <a:xfrm>
            <a:off x="4682905" y="1654191"/>
            <a:ext cx="383008" cy="338738"/>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191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14">
                                            <p:txEl>
                                              <p:pRg st="0" end="0"/>
                                            </p:txEl>
                                          </p:spTgt>
                                        </p:tgtEl>
                                        <p:attrNameLst>
                                          <p:attrName>style.visibility</p:attrName>
                                        </p:attrNameLst>
                                      </p:cBhvr>
                                      <p:to>
                                        <p:strVal val="visible"/>
                                      </p:to>
                                    </p:set>
                                    <p:animEffect transition="in" filter="wipe(up)">
                                      <p:cBhvr>
                                        <p:cTn id="10" dur="500"/>
                                        <p:tgtEl>
                                          <p:spTgt spid="1614">
                                            <p:txEl>
                                              <p:pRg st="0" end="0"/>
                                            </p:txEl>
                                          </p:spTgt>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up)">
                                      <p:cBhvr>
                                        <p:cTn id="14" dur="500"/>
                                        <p:tgtEl>
                                          <p:spTgt spid="5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6">
                                            <p:txEl>
                                              <p:pRg st="0" end="0"/>
                                            </p:txEl>
                                          </p:spTgt>
                                        </p:tgtEl>
                                        <p:attrNameLst>
                                          <p:attrName>style.visibility</p:attrName>
                                        </p:attrNameLst>
                                      </p:cBhvr>
                                      <p:to>
                                        <p:strVal val="visible"/>
                                      </p:to>
                                    </p:set>
                                    <p:animEffect transition="in" filter="wipe(up)">
                                      <p:cBhvr>
                                        <p:cTn id="17" dur="500"/>
                                        <p:tgtEl>
                                          <p:spTgt spid="1616">
                                            <p:txEl>
                                              <p:pRg st="0" end="0"/>
                                            </p:txEl>
                                          </p:spTgt>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up)">
                                      <p:cBhvr>
                                        <p:cTn id="21" dur="500"/>
                                        <p:tgtEl>
                                          <p:spTgt spid="56"/>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618">
                                            <p:txEl>
                                              <p:pRg st="0" end="0"/>
                                            </p:txEl>
                                          </p:spTgt>
                                        </p:tgtEl>
                                        <p:attrNameLst>
                                          <p:attrName>style.visibility</p:attrName>
                                        </p:attrNameLst>
                                      </p:cBhvr>
                                      <p:to>
                                        <p:strVal val="visible"/>
                                      </p:to>
                                    </p:set>
                                    <p:animEffect transition="in" filter="wipe(up)">
                                      <p:cBhvr>
                                        <p:cTn id="24" dur="500"/>
                                        <p:tgtEl>
                                          <p:spTgt spid="16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 grpId="0" build="p"/>
      <p:bldP spid="1616" grpId="0" build="p"/>
      <p:bldP spid="1618" grpId="0" build="p"/>
      <p:bldP spid="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73"/>
          <p:cNvSpPr txBox="1">
            <a:spLocks noGrp="1"/>
          </p:cNvSpPr>
          <p:nvPr>
            <p:ph type="title"/>
          </p:nvPr>
        </p:nvSpPr>
        <p:spPr>
          <a:xfrm>
            <a:off x="720000" y="681325"/>
            <a:ext cx="6035700" cy="18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Science Objectives</a:t>
            </a:r>
            <a:endParaRPr dirty="0"/>
          </a:p>
        </p:txBody>
      </p:sp>
      <p:sp>
        <p:nvSpPr>
          <p:cNvPr id="2251" name="Google Shape;2251;p73"/>
          <p:cNvSpPr txBox="1">
            <a:spLocks noGrp="1"/>
          </p:cNvSpPr>
          <p:nvPr>
            <p:ph type="title" idx="2"/>
          </p:nvPr>
        </p:nvSpPr>
        <p:spPr>
          <a:xfrm>
            <a:off x="5814025" y="2879250"/>
            <a:ext cx="25236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253" name="Google Shape;2253;p73"/>
          <p:cNvGrpSpPr/>
          <p:nvPr/>
        </p:nvGrpSpPr>
        <p:grpSpPr>
          <a:xfrm>
            <a:off x="979540" y="3116876"/>
            <a:ext cx="3262114" cy="1430038"/>
            <a:chOff x="992263" y="3356648"/>
            <a:chExt cx="3058423" cy="1273749"/>
          </a:xfrm>
        </p:grpSpPr>
        <p:grpSp>
          <p:nvGrpSpPr>
            <p:cNvPr id="2254" name="Google Shape;2254;p73"/>
            <p:cNvGrpSpPr/>
            <p:nvPr/>
          </p:nvGrpSpPr>
          <p:grpSpPr>
            <a:xfrm>
              <a:off x="3763338" y="3356657"/>
              <a:ext cx="287348" cy="414740"/>
              <a:chOff x="3428826" y="1231820"/>
              <a:chExt cx="287348" cy="414740"/>
            </a:xfrm>
          </p:grpSpPr>
          <p:sp>
            <p:nvSpPr>
              <p:cNvPr id="2255" name="Google Shape;2255;p73"/>
              <p:cNvSpPr/>
              <p:nvPr/>
            </p:nvSpPr>
            <p:spPr>
              <a:xfrm>
                <a:off x="3437637" y="1240667"/>
                <a:ext cx="269725" cy="269689"/>
              </a:xfrm>
              <a:custGeom>
                <a:avLst/>
                <a:gdLst/>
                <a:ahLst/>
                <a:cxnLst/>
                <a:rect l="l" t="t" r="r" b="b"/>
                <a:pathLst>
                  <a:path w="7408" h="7407" extrusionOk="0">
                    <a:moveTo>
                      <a:pt x="3709" y="0"/>
                    </a:moveTo>
                    <a:cubicBezTo>
                      <a:pt x="3100" y="0"/>
                      <a:pt x="2617" y="483"/>
                      <a:pt x="2617" y="1093"/>
                    </a:cubicBezTo>
                    <a:lnTo>
                      <a:pt x="2617" y="2606"/>
                    </a:lnTo>
                    <a:lnTo>
                      <a:pt x="1094" y="2606"/>
                    </a:lnTo>
                    <a:cubicBezTo>
                      <a:pt x="484" y="2606"/>
                      <a:pt x="1" y="3099"/>
                      <a:pt x="1" y="3698"/>
                    </a:cubicBezTo>
                    <a:cubicBezTo>
                      <a:pt x="1" y="4308"/>
                      <a:pt x="484" y="4791"/>
                      <a:pt x="1094" y="4791"/>
                    </a:cubicBezTo>
                    <a:lnTo>
                      <a:pt x="2617" y="4791"/>
                    </a:lnTo>
                    <a:lnTo>
                      <a:pt x="2617" y="6314"/>
                    </a:lnTo>
                    <a:cubicBezTo>
                      <a:pt x="2617" y="6924"/>
                      <a:pt x="3100" y="7407"/>
                      <a:pt x="3709" y="7407"/>
                    </a:cubicBezTo>
                    <a:cubicBezTo>
                      <a:pt x="4309" y="7407"/>
                      <a:pt x="4802" y="6924"/>
                      <a:pt x="4802" y="6314"/>
                    </a:cubicBezTo>
                    <a:lnTo>
                      <a:pt x="4802" y="4791"/>
                    </a:lnTo>
                    <a:lnTo>
                      <a:pt x="6315" y="4791"/>
                    </a:lnTo>
                    <a:cubicBezTo>
                      <a:pt x="6924" y="4791"/>
                      <a:pt x="7408" y="4308"/>
                      <a:pt x="7408" y="3698"/>
                    </a:cubicBezTo>
                    <a:cubicBezTo>
                      <a:pt x="7408" y="3099"/>
                      <a:pt x="6924" y="2606"/>
                      <a:pt x="6315" y="2606"/>
                    </a:cubicBezTo>
                    <a:lnTo>
                      <a:pt x="4802" y="2606"/>
                    </a:lnTo>
                    <a:lnTo>
                      <a:pt x="4802" y="1093"/>
                    </a:lnTo>
                    <a:cubicBezTo>
                      <a:pt x="4802" y="483"/>
                      <a:pt x="4309" y="0"/>
                      <a:pt x="3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3"/>
              <p:cNvSpPr/>
              <p:nvPr/>
            </p:nvSpPr>
            <p:spPr>
              <a:xfrm>
                <a:off x="3428826" y="1231820"/>
                <a:ext cx="287348" cy="286984"/>
              </a:xfrm>
              <a:custGeom>
                <a:avLst/>
                <a:gdLst/>
                <a:ahLst/>
                <a:cxnLst/>
                <a:rect l="l" t="t" r="r" b="b"/>
                <a:pathLst>
                  <a:path w="7892" h="7882" extrusionOk="0">
                    <a:moveTo>
                      <a:pt x="3951" y="474"/>
                    </a:moveTo>
                    <a:cubicBezTo>
                      <a:pt x="4425" y="474"/>
                      <a:pt x="4803" y="863"/>
                      <a:pt x="4803" y="1336"/>
                    </a:cubicBezTo>
                    <a:lnTo>
                      <a:pt x="4803" y="2849"/>
                    </a:lnTo>
                    <a:cubicBezTo>
                      <a:pt x="4803" y="2985"/>
                      <a:pt x="4908" y="3090"/>
                      <a:pt x="5044" y="3090"/>
                    </a:cubicBezTo>
                    <a:lnTo>
                      <a:pt x="6557" y="3090"/>
                    </a:lnTo>
                    <a:cubicBezTo>
                      <a:pt x="7030" y="3090"/>
                      <a:pt x="7419" y="3468"/>
                      <a:pt x="7419" y="3941"/>
                    </a:cubicBezTo>
                    <a:cubicBezTo>
                      <a:pt x="7419" y="4414"/>
                      <a:pt x="7030" y="4803"/>
                      <a:pt x="6557" y="4803"/>
                    </a:cubicBezTo>
                    <a:lnTo>
                      <a:pt x="5044" y="4803"/>
                    </a:lnTo>
                    <a:cubicBezTo>
                      <a:pt x="4908" y="4803"/>
                      <a:pt x="4803" y="4908"/>
                      <a:pt x="4803" y="5034"/>
                    </a:cubicBezTo>
                    <a:lnTo>
                      <a:pt x="4803" y="6557"/>
                    </a:lnTo>
                    <a:cubicBezTo>
                      <a:pt x="4803" y="7030"/>
                      <a:pt x="4425" y="7419"/>
                      <a:pt x="3951" y="7419"/>
                    </a:cubicBezTo>
                    <a:cubicBezTo>
                      <a:pt x="3479" y="7419"/>
                      <a:pt x="3090" y="7030"/>
                      <a:pt x="3090" y="6557"/>
                    </a:cubicBezTo>
                    <a:lnTo>
                      <a:pt x="3090" y="5034"/>
                    </a:lnTo>
                    <a:cubicBezTo>
                      <a:pt x="3090" y="4908"/>
                      <a:pt x="2985" y="4803"/>
                      <a:pt x="2859" y="4803"/>
                    </a:cubicBezTo>
                    <a:lnTo>
                      <a:pt x="1336" y="4803"/>
                    </a:lnTo>
                    <a:cubicBezTo>
                      <a:pt x="862" y="4803"/>
                      <a:pt x="474" y="4414"/>
                      <a:pt x="474" y="3941"/>
                    </a:cubicBezTo>
                    <a:cubicBezTo>
                      <a:pt x="474" y="3468"/>
                      <a:pt x="862" y="3090"/>
                      <a:pt x="1336" y="3090"/>
                    </a:cubicBezTo>
                    <a:lnTo>
                      <a:pt x="2859" y="3090"/>
                    </a:lnTo>
                    <a:cubicBezTo>
                      <a:pt x="2985" y="3090"/>
                      <a:pt x="3090" y="2985"/>
                      <a:pt x="3090" y="2849"/>
                    </a:cubicBezTo>
                    <a:lnTo>
                      <a:pt x="3090" y="1336"/>
                    </a:lnTo>
                    <a:cubicBezTo>
                      <a:pt x="3090" y="863"/>
                      <a:pt x="3479" y="474"/>
                      <a:pt x="3951" y="474"/>
                    </a:cubicBezTo>
                    <a:close/>
                    <a:moveTo>
                      <a:pt x="3951" y="1"/>
                    </a:moveTo>
                    <a:cubicBezTo>
                      <a:pt x="3216" y="1"/>
                      <a:pt x="2617" y="600"/>
                      <a:pt x="2617" y="1336"/>
                    </a:cubicBezTo>
                    <a:lnTo>
                      <a:pt x="2617" y="2618"/>
                    </a:lnTo>
                    <a:lnTo>
                      <a:pt x="1336" y="2618"/>
                    </a:lnTo>
                    <a:cubicBezTo>
                      <a:pt x="600" y="2618"/>
                      <a:pt x="1" y="3216"/>
                      <a:pt x="1" y="3941"/>
                    </a:cubicBezTo>
                    <a:cubicBezTo>
                      <a:pt x="1" y="4677"/>
                      <a:pt x="600" y="5275"/>
                      <a:pt x="1336" y="5275"/>
                    </a:cubicBezTo>
                    <a:lnTo>
                      <a:pt x="2617" y="5275"/>
                    </a:lnTo>
                    <a:lnTo>
                      <a:pt x="2617" y="6557"/>
                    </a:lnTo>
                    <a:cubicBezTo>
                      <a:pt x="2617" y="7293"/>
                      <a:pt x="3216" y="7881"/>
                      <a:pt x="3951" y="7881"/>
                    </a:cubicBezTo>
                    <a:cubicBezTo>
                      <a:pt x="4677" y="7881"/>
                      <a:pt x="5275" y="7293"/>
                      <a:pt x="5275" y="6557"/>
                    </a:cubicBezTo>
                    <a:lnTo>
                      <a:pt x="5275" y="5275"/>
                    </a:lnTo>
                    <a:lnTo>
                      <a:pt x="6557" y="5275"/>
                    </a:lnTo>
                    <a:cubicBezTo>
                      <a:pt x="7293" y="5275"/>
                      <a:pt x="7892" y="4677"/>
                      <a:pt x="7892" y="3941"/>
                    </a:cubicBezTo>
                    <a:cubicBezTo>
                      <a:pt x="7892" y="3216"/>
                      <a:pt x="7293" y="2618"/>
                      <a:pt x="6557" y="2618"/>
                    </a:cubicBezTo>
                    <a:lnTo>
                      <a:pt x="5275" y="2618"/>
                    </a:lnTo>
                    <a:lnTo>
                      <a:pt x="5275" y="1336"/>
                    </a:lnTo>
                    <a:cubicBezTo>
                      <a:pt x="5275" y="600"/>
                      <a:pt x="4677" y="1"/>
                      <a:pt x="39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3"/>
              <p:cNvSpPr/>
              <p:nvPr/>
            </p:nvSpPr>
            <p:spPr>
              <a:xfrm>
                <a:off x="3437637" y="1558520"/>
                <a:ext cx="269725" cy="79265"/>
              </a:xfrm>
              <a:custGeom>
                <a:avLst/>
                <a:gdLst/>
                <a:ahLst/>
                <a:cxnLst/>
                <a:rect l="l" t="t" r="r" b="b"/>
                <a:pathLst>
                  <a:path w="7408" h="2177" extrusionOk="0">
                    <a:moveTo>
                      <a:pt x="1094" y="1"/>
                    </a:moveTo>
                    <a:cubicBezTo>
                      <a:pt x="484" y="1"/>
                      <a:pt x="1" y="484"/>
                      <a:pt x="1" y="1083"/>
                    </a:cubicBezTo>
                    <a:cubicBezTo>
                      <a:pt x="1" y="1693"/>
                      <a:pt x="484" y="2176"/>
                      <a:pt x="1094" y="2176"/>
                    </a:cubicBezTo>
                    <a:lnTo>
                      <a:pt x="6315" y="2176"/>
                    </a:lnTo>
                    <a:cubicBezTo>
                      <a:pt x="6924" y="2176"/>
                      <a:pt x="7408" y="1693"/>
                      <a:pt x="7408" y="1083"/>
                    </a:cubicBezTo>
                    <a:cubicBezTo>
                      <a:pt x="7408" y="484"/>
                      <a:pt x="6924" y="1"/>
                      <a:pt x="6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3"/>
              <p:cNvSpPr/>
              <p:nvPr/>
            </p:nvSpPr>
            <p:spPr>
              <a:xfrm>
                <a:off x="3428826" y="1549746"/>
                <a:ext cx="287348" cy="96814"/>
              </a:xfrm>
              <a:custGeom>
                <a:avLst/>
                <a:gdLst/>
                <a:ahLst/>
                <a:cxnLst/>
                <a:rect l="l" t="t" r="r" b="b"/>
                <a:pathLst>
                  <a:path w="7892" h="2659" extrusionOk="0">
                    <a:moveTo>
                      <a:pt x="6557" y="473"/>
                    </a:moveTo>
                    <a:cubicBezTo>
                      <a:pt x="7030" y="473"/>
                      <a:pt x="7419" y="851"/>
                      <a:pt x="7419" y="1324"/>
                    </a:cubicBezTo>
                    <a:cubicBezTo>
                      <a:pt x="7419" y="1797"/>
                      <a:pt x="7030" y="2186"/>
                      <a:pt x="6557" y="2186"/>
                    </a:cubicBezTo>
                    <a:lnTo>
                      <a:pt x="1336" y="2186"/>
                    </a:lnTo>
                    <a:cubicBezTo>
                      <a:pt x="862" y="2186"/>
                      <a:pt x="474" y="1797"/>
                      <a:pt x="474" y="1324"/>
                    </a:cubicBezTo>
                    <a:cubicBezTo>
                      <a:pt x="474" y="851"/>
                      <a:pt x="862" y="473"/>
                      <a:pt x="1336" y="473"/>
                    </a:cubicBezTo>
                    <a:close/>
                    <a:moveTo>
                      <a:pt x="1336" y="0"/>
                    </a:moveTo>
                    <a:cubicBezTo>
                      <a:pt x="600" y="0"/>
                      <a:pt x="1" y="599"/>
                      <a:pt x="1" y="1324"/>
                    </a:cubicBezTo>
                    <a:cubicBezTo>
                      <a:pt x="1" y="2060"/>
                      <a:pt x="600" y="2658"/>
                      <a:pt x="1336" y="2658"/>
                    </a:cubicBezTo>
                    <a:lnTo>
                      <a:pt x="6557" y="2658"/>
                    </a:lnTo>
                    <a:cubicBezTo>
                      <a:pt x="7293" y="2658"/>
                      <a:pt x="7892" y="2060"/>
                      <a:pt x="7892" y="1324"/>
                    </a:cubicBezTo>
                    <a:cubicBezTo>
                      <a:pt x="7892" y="599"/>
                      <a:pt x="7293" y="0"/>
                      <a:pt x="65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73"/>
            <p:cNvGrpSpPr/>
            <p:nvPr/>
          </p:nvGrpSpPr>
          <p:grpSpPr>
            <a:xfrm>
              <a:off x="992263" y="3356648"/>
              <a:ext cx="2887331" cy="1273749"/>
              <a:chOff x="992263" y="3356648"/>
              <a:chExt cx="2887331" cy="1273749"/>
            </a:xfrm>
          </p:grpSpPr>
          <p:grpSp>
            <p:nvGrpSpPr>
              <p:cNvPr id="2260" name="Google Shape;2260;p73"/>
              <p:cNvGrpSpPr/>
              <p:nvPr/>
            </p:nvGrpSpPr>
            <p:grpSpPr>
              <a:xfrm rot="10800000">
                <a:off x="992263" y="3356648"/>
                <a:ext cx="467502" cy="594534"/>
                <a:chOff x="860075" y="2584898"/>
                <a:chExt cx="467502" cy="594534"/>
              </a:xfrm>
            </p:grpSpPr>
            <p:sp>
              <p:nvSpPr>
                <p:cNvPr id="2261" name="Google Shape;2261;p73"/>
                <p:cNvSpPr/>
                <p:nvPr/>
              </p:nvSpPr>
              <p:spPr>
                <a:xfrm>
                  <a:off x="865427" y="2843513"/>
                  <a:ext cx="307228" cy="327107"/>
                </a:xfrm>
                <a:custGeom>
                  <a:avLst/>
                  <a:gdLst/>
                  <a:ahLst/>
                  <a:cxnLst/>
                  <a:rect l="l" t="t" r="r" b="b"/>
                  <a:pathLst>
                    <a:path w="8438" h="8984" extrusionOk="0">
                      <a:moveTo>
                        <a:pt x="4214" y="0"/>
                      </a:moveTo>
                      <a:cubicBezTo>
                        <a:pt x="3678" y="0"/>
                        <a:pt x="3247" y="431"/>
                        <a:pt x="3247" y="967"/>
                      </a:cubicBezTo>
                      <a:lnTo>
                        <a:pt x="3247" y="5632"/>
                      </a:lnTo>
                      <a:lnTo>
                        <a:pt x="1766" y="4087"/>
                      </a:lnTo>
                      <a:cubicBezTo>
                        <a:pt x="1577" y="3888"/>
                        <a:pt x="1325" y="3793"/>
                        <a:pt x="1062" y="3793"/>
                      </a:cubicBezTo>
                      <a:cubicBezTo>
                        <a:pt x="820" y="3793"/>
                        <a:pt x="578" y="3877"/>
                        <a:pt x="389" y="4056"/>
                      </a:cubicBezTo>
                      <a:cubicBezTo>
                        <a:pt x="11" y="4423"/>
                        <a:pt x="1" y="5044"/>
                        <a:pt x="368" y="5422"/>
                      </a:cubicBezTo>
                      <a:lnTo>
                        <a:pt x="3520" y="8700"/>
                      </a:lnTo>
                      <a:cubicBezTo>
                        <a:pt x="3704" y="8889"/>
                        <a:pt x="3962" y="8984"/>
                        <a:pt x="4219" y="8984"/>
                      </a:cubicBezTo>
                      <a:cubicBezTo>
                        <a:pt x="4477" y="8984"/>
                        <a:pt x="4734" y="8889"/>
                        <a:pt x="4918" y="8700"/>
                      </a:cubicBezTo>
                      <a:lnTo>
                        <a:pt x="8070" y="5422"/>
                      </a:lnTo>
                      <a:cubicBezTo>
                        <a:pt x="8437" y="5044"/>
                        <a:pt x="8427" y="4423"/>
                        <a:pt x="8038" y="4056"/>
                      </a:cubicBezTo>
                      <a:cubicBezTo>
                        <a:pt x="7854" y="3877"/>
                        <a:pt x="7613" y="3788"/>
                        <a:pt x="7372" y="3788"/>
                      </a:cubicBezTo>
                      <a:cubicBezTo>
                        <a:pt x="7117" y="3788"/>
                        <a:pt x="6861" y="3887"/>
                        <a:pt x="6672" y="4087"/>
                      </a:cubicBezTo>
                      <a:lnTo>
                        <a:pt x="5180" y="5632"/>
                      </a:lnTo>
                      <a:lnTo>
                        <a:pt x="5180" y="967"/>
                      </a:lnTo>
                      <a:cubicBezTo>
                        <a:pt x="5180" y="431"/>
                        <a:pt x="4750" y="0"/>
                        <a:pt x="4214" y="0"/>
                      </a:cubicBezTo>
                      <a:close/>
                    </a:path>
                  </a:pathLst>
                </a:custGeom>
                <a:solidFill>
                  <a:srgbClr val="EBE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3"/>
                <p:cNvSpPr/>
                <p:nvPr/>
              </p:nvSpPr>
              <p:spPr>
                <a:xfrm>
                  <a:off x="860075" y="2835102"/>
                  <a:ext cx="317568" cy="344329"/>
                </a:xfrm>
                <a:custGeom>
                  <a:avLst/>
                  <a:gdLst/>
                  <a:ahLst/>
                  <a:cxnLst/>
                  <a:rect l="l" t="t" r="r" b="b"/>
                  <a:pathLst>
                    <a:path w="8722" h="9457" extrusionOk="0">
                      <a:moveTo>
                        <a:pt x="4361" y="462"/>
                      </a:moveTo>
                      <a:cubicBezTo>
                        <a:pt x="4771" y="462"/>
                        <a:pt x="5096" y="788"/>
                        <a:pt x="5096" y="1198"/>
                      </a:cubicBezTo>
                      <a:lnTo>
                        <a:pt x="5096" y="5863"/>
                      </a:lnTo>
                      <a:cubicBezTo>
                        <a:pt x="5096" y="5957"/>
                        <a:pt x="5159" y="6041"/>
                        <a:pt x="5243" y="6083"/>
                      </a:cubicBezTo>
                      <a:cubicBezTo>
                        <a:pt x="5269" y="6093"/>
                        <a:pt x="5296" y="6098"/>
                        <a:pt x="5323" y="6098"/>
                      </a:cubicBezTo>
                      <a:cubicBezTo>
                        <a:pt x="5387" y="6098"/>
                        <a:pt x="5451" y="6072"/>
                        <a:pt x="5495" y="6020"/>
                      </a:cubicBezTo>
                      <a:lnTo>
                        <a:pt x="6987" y="4476"/>
                      </a:lnTo>
                      <a:cubicBezTo>
                        <a:pt x="7133" y="4330"/>
                        <a:pt x="7326" y="4256"/>
                        <a:pt x="7520" y="4256"/>
                      </a:cubicBezTo>
                      <a:cubicBezTo>
                        <a:pt x="7702" y="4256"/>
                        <a:pt x="7885" y="4322"/>
                        <a:pt x="8028" y="4455"/>
                      </a:cubicBezTo>
                      <a:cubicBezTo>
                        <a:pt x="8164" y="4591"/>
                        <a:pt x="8248" y="4780"/>
                        <a:pt x="8248" y="4969"/>
                      </a:cubicBezTo>
                      <a:cubicBezTo>
                        <a:pt x="8248" y="5170"/>
                        <a:pt x="8185" y="5359"/>
                        <a:pt x="8049" y="5495"/>
                      </a:cubicBezTo>
                      <a:lnTo>
                        <a:pt x="4897" y="8773"/>
                      </a:lnTo>
                      <a:cubicBezTo>
                        <a:pt x="4760" y="8910"/>
                        <a:pt x="4571" y="8983"/>
                        <a:pt x="4361" y="8983"/>
                      </a:cubicBezTo>
                      <a:cubicBezTo>
                        <a:pt x="4161" y="8983"/>
                        <a:pt x="3961" y="8910"/>
                        <a:pt x="3835" y="8773"/>
                      </a:cubicBezTo>
                      <a:lnTo>
                        <a:pt x="683" y="5495"/>
                      </a:lnTo>
                      <a:cubicBezTo>
                        <a:pt x="547" y="5359"/>
                        <a:pt x="473" y="5170"/>
                        <a:pt x="484" y="4969"/>
                      </a:cubicBezTo>
                      <a:cubicBezTo>
                        <a:pt x="484" y="4780"/>
                        <a:pt x="568" y="4591"/>
                        <a:pt x="704" y="4455"/>
                      </a:cubicBezTo>
                      <a:cubicBezTo>
                        <a:pt x="841" y="4329"/>
                        <a:pt x="1020" y="4255"/>
                        <a:pt x="1209" y="4255"/>
                      </a:cubicBezTo>
                      <a:cubicBezTo>
                        <a:pt x="1409" y="4255"/>
                        <a:pt x="1598" y="4329"/>
                        <a:pt x="1745" y="4476"/>
                      </a:cubicBezTo>
                      <a:lnTo>
                        <a:pt x="3226" y="6020"/>
                      </a:lnTo>
                      <a:cubicBezTo>
                        <a:pt x="3270" y="6072"/>
                        <a:pt x="3334" y="6098"/>
                        <a:pt x="3402" y="6098"/>
                      </a:cubicBezTo>
                      <a:cubicBezTo>
                        <a:pt x="3431" y="6098"/>
                        <a:pt x="3460" y="6093"/>
                        <a:pt x="3489" y="6083"/>
                      </a:cubicBezTo>
                      <a:cubicBezTo>
                        <a:pt x="3573" y="6041"/>
                        <a:pt x="3636" y="5957"/>
                        <a:pt x="3636" y="5863"/>
                      </a:cubicBezTo>
                      <a:lnTo>
                        <a:pt x="3636" y="1198"/>
                      </a:lnTo>
                      <a:cubicBezTo>
                        <a:pt x="3636" y="788"/>
                        <a:pt x="3961" y="462"/>
                        <a:pt x="4361" y="462"/>
                      </a:cubicBezTo>
                      <a:close/>
                      <a:moveTo>
                        <a:pt x="4361" y="0"/>
                      </a:moveTo>
                      <a:cubicBezTo>
                        <a:pt x="3699" y="0"/>
                        <a:pt x="3163" y="536"/>
                        <a:pt x="3163" y="1198"/>
                      </a:cubicBezTo>
                      <a:lnTo>
                        <a:pt x="3163" y="5285"/>
                      </a:lnTo>
                      <a:lnTo>
                        <a:pt x="2081" y="4150"/>
                      </a:lnTo>
                      <a:cubicBezTo>
                        <a:pt x="1850" y="3919"/>
                        <a:pt x="1545" y="3783"/>
                        <a:pt x="1209" y="3783"/>
                      </a:cubicBezTo>
                      <a:cubicBezTo>
                        <a:pt x="904" y="3783"/>
                        <a:pt x="610" y="3909"/>
                        <a:pt x="379" y="4119"/>
                      </a:cubicBezTo>
                      <a:cubicBezTo>
                        <a:pt x="148" y="4339"/>
                        <a:pt x="22" y="4644"/>
                        <a:pt x="11" y="4959"/>
                      </a:cubicBezTo>
                      <a:cubicBezTo>
                        <a:pt x="1" y="5285"/>
                        <a:pt x="127" y="5590"/>
                        <a:pt x="347" y="5821"/>
                      </a:cubicBezTo>
                      <a:lnTo>
                        <a:pt x="3499" y="9099"/>
                      </a:lnTo>
                      <a:cubicBezTo>
                        <a:pt x="3720" y="9319"/>
                        <a:pt x="4035" y="9456"/>
                        <a:pt x="4361" y="9456"/>
                      </a:cubicBezTo>
                      <a:cubicBezTo>
                        <a:pt x="4697" y="9456"/>
                        <a:pt x="5012" y="9319"/>
                        <a:pt x="5233" y="9099"/>
                      </a:cubicBezTo>
                      <a:lnTo>
                        <a:pt x="8385" y="5821"/>
                      </a:lnTo>
                      <a:cubicBezTo>
                        <a:pt x="8605" y="5590"/>
                        <a:pt x="8721" y="5285"/>
                        <a:pt x="8721" y="4959"/>
                      </a:cubicBezTo>
                      <a:cubicBezTo>
                        <a:pt x="8710" y="4644"/>
                        <a:pt x="8584" y="4339"/>
                        <a:pt x="8353" y="4119"/>
                      </a:cubicBezTo>
                      <a:cubicBezTo>
                        <a:pt x="8117" y="3898"/>
                        <a:pt x="7816" y="3787"/>
                        <a:pt x="7515" y="3787"/>
                      </a:cubicBezTo>
                      <a:cubicBezTo>
                        <a:pt x="7201" y="3787"/>
                        <a:pt x="6888" y="3908"/>
                        <a:pt x="6651" y="4150"/>
                      </a:cubicBezTo>
                      <a:lnTo>
                        <a:pt x="5569" y="5285"/>
                      </a:lnTo>
                      <a:lnTo>
                        <a:pt x="5569" y="1198"/>
                      </a:lnTo>
                      <a:cubicBezTo>
                        <a:pt x="5569" y="536"/>
                        <a:pt x="5023" y="0"/>
                        <a:pt x="4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3"/>
                <p:cNvSpPr/>
                <p:nvPr/>
              </p:nvSpPr>
              <p:spPr>
                <a:xfrm>
                  <a:off x="1015397" y="2593599"/>
                  <a:ext cx="307191" cy="327217"/>
                </a:xfrm>
                <a:custGeom>
                  <a:avLst/>
                  <a:gdLst/>
                  <a:ahLst/>
                  <a:cxnLst/>
                  <a:rect l="l" t="t" r="r" b="b"/>
                  <a:pathLst>
                    <a:path w="8437" h="8987" extrusionOk="0">
                      <a:moveTo>
                        <a:pt x="4219" y="1"/>
                      </a:moveTo>
                      <a:cubicBezTo>
                        <a:pt x="3961" y="1"/>
                        <a:pt x="3704" y="93"/>
                        <a:pt x="3520" y="276"/>
                      </a:cubicBezTo>
                      <a:lnTo>
                        <a:pt x="368" y="3554"/>
                      </a:lnTo>
                      <a:cubicBezTo>
                        <a:pt x="1" y="3943"/>
                        <a:pt x="11" y="4553"/>
                        <a:pt x="400" y="4931"/>
                      </a:cubicBezTo>
                      <a:cubicBezTo>
                        <a:pt x="584" y="5110"/>
                        <a:pt x="822" y="5199"/>
                        <a:pt x="1062" y="5199"/>
                      </a:cubicBezTo>
                      <a:cubicBezTo>
                        <a:pt x="1316" y="5199"/>
                        <a:pt x="1571" y="5099"/>
                        <a:pt x="1766" y="4899"/>
                      </a:cubicBezTo>
                      <a:lnTo>
                        <a:pt x="3247" y="3355"/>
                      </a:lnTo>
                      <a:lnTo>
                        <a:pt x="3247" y="8020"/>
                      </a:lnTo>
                      <a:cubicBezTo>
                        <a:pt x="3247" y="8555"/>
                        <a:pt x="3688" y="8987"/>
                        <a:pt x="4213" y="8987"/>
                      </a:cubicBezTo>
                      <a:cubicBezTo>
                        <a:pt x="4750" y="8987"/>
                        <a:pt x="5191" y="8555"/>
                        <a:pt x="5191" y="8020"/>
                      </a:cubicBezTo>
                      <a:lnTo>
                        <a:pt x="5191" y="3355"/>
                      </a:lnTo>
                      <a:lnTo>
                        <a:pt x="6672" y="4899"/>
                      </a:lnTo>
                      <a:cubicBezTo>
                        <a:pt x="6861" y="5099"/>
                        <a:pt x="7113" y="5193"/>
                        <a:pt x="7365" y="5193"/>
                      </a:cubicBezTo>
                      <a:cubicBezTo>
                        <a:pt x="7607" y="5193"/>
                        <a:pt x="7849" y="5109"/>
                        <a:pt x="8038" y="4931"/>
                      </a:cubicBezTo>
                      <a:cubicBezTo>
                        <a:pt x="8427" y="4553"/>
                        <a:pt x="8437" y="3943"/>
                        <a:pt x="8070" y="3554"/>
                      </a:cubicBezTo>
                      <a:lnTo>
                        <a:pt x="4918" y="276"/>
                      </a:lnTo>
                      <a:cubicBezTo>
                        <a:pt x="4734" y="93"/>
                        <a:pt x="4476" y="1"/>
                        <a:pt x="4219" y="1"/>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3"/>
                <p:cNvSpPr/>
                <p:nvPr/>
              </p:nvSpPr>
              <p:spPr>
                <a:xfrm>
                  <a:off x="1010045" y="2584898"/>
                  <a:ext cx="317532" cy="344329"/>
                </a:xfrm>
                <a:custGeom>
                  <a:avLst/>
                  <a:gdLst/>
                  <a:ahLst/>
                  <a:cxnLst/>
                  <a:rect l="l" t="t" r="r" b="b"/>
                  <a:pathLst>
                    <a:path w="8721" h="9457" extrusionOk="0">
                      <a:moveTo>
                        <a:pt x="4360" y="473"/>
                      </a:moveTo>
                      <a:cubicBezTo>
                        <a:pt x="4570" y="473"/>
                        <a:pt x="4760" y="547"/>
                        <a:pt x="4897" y="683"/>
                      </a:cubicBezTo>
                      <a:lnTo>
                        <a:pt x="8049" y="3961"/>
                      </a:lnTo>
                      <a:cubicBezTo>
                        <a:pt x="8185" y="4098"/>
                        <a:pt x="8259" y="4288"/>
                        <a:pt x="8248" y="4487"/>
                      </a:cubicBezTo>
                      <a:cubicBezTo>
                        <a:pt x="8248" y="4676"/>
                        <a:pt x="8164" y="4865"/>
                        <a:pt x="8028" y="5002"/>
                      </a:cubicBezTo>
                      <a:cubicBezTo>
                        <a:pt x="7891" y="5128"/>
                        <a:pt x="7712" y="5201"/>
                        <a:pt x="7512" y="5201"/>
                      </a:cubicBezTo>
                      <a:cubicBezTo>
                        <a:pt x="7313" y="5201"/>
                        <a:pt x="7124" y="5117"/>
                        <a:pt x="6987" y="4981"/>
                      </a:cubicBezTo>
                      <a:lnTo>
                        <a:pt x="5506" y="3426"/>
                      </a:lnTo>
                      <a:cubicBezTo>
                        <a:pt x="5455" y="3382"/>
                        <a:pt x="5394" y="3359"/>
                        <a:pt x="5330" y="3359"/>
                      </a:cubicBezTo>
                      <a:cubicBezTo>
                        <a:pt x="5301" y="3359"/>
                        <a:pt x="5272" y="3363"/>
                        <a:pt x="5243" y="3373"/>
                      </a:cubicBezTo>
                      <a:cubicBezTo>
                        <a:pt x="5159" y="3415"/>
                        <a:pt x="5096" y="3499"/>
                        <a:pt x="5096" y="3594"/>
                      </a:cubicBezTo>
                      <a:lnTo>
                        <a:pt x="5096" y="8259"/>
                      </a:lnTo>
                      <a:cubicBezTo>
                        <a:pt x="5096" y="8658"/>
                        <a:pt x="4770" y="8995"/>
                        <a:pt x="4360" y="8995"/>
                      </a:cubicBezTo>
                      <a:cubicBezTo>
                        <a:pt x="3961" y="8995"/>
                        <a:pt x="3636" y="8658"/>
                        <a:pt x="3636" y="8259"/>
                      </a:cubicBezTo>
                      <a:lnTo>
                        <a:pt x="3636" y="3594"/>
                      </a:lnTo>
                      <a:cubicBezTo>
                        <a:pt x="3636" y="3499"/>
                        <a:pt x="3573" y="3415"/>
                        <a:pt x="3489" y="3373"/>
                      </a:cubicBezTo>
                      <a:cubicBezTo>
                        <a:pt x="3457" y="3363"/>
                        <a:pt x="3426" y="3363"/>
                        <a:pt x="3394" y="3363"/>
                      </a:cubicBezTo>
                      <a:cubicBezTo>
                        <a:pt x="3331" y="3363"/>
                        <a:pt x="3279" y="3384"/>
                        <a:pt x="3226" y="3426"/>
                      </a:cubicBezTo>
                      <a:lnTo>
                        <a:pt x="1745" y="4981"/>
                      </a:lnTo>
                      <a:cubicBezTo>
                        <a:pt x="1598" y="5127"/>
                        <a:pt x="1405" y="5200"/>
                        <a:pt x="1212" y="5200"/>
                      </a:cubicBezTo>
                      <a:cubicBezTo>
                        <a:pt x="1029" y="5200"/>
                        <a:pt x="847" y="5135"/>
                        <a:pt x="704" y="5002"/>
                      </a:cubicBezTo>
                      <a:cubicBezTo>
                        <a:pt x="568" y="4865"/>
                        <a:pt x="484" y="4676"/>
                        <a:pt x="484" y="4487"/>
                      </a:cubicBezTo>
                      <a:cubicBezTo>
                        <a:pt x="473" y="4288"/>
                        <a:pt x="547" y="4098"/>
                        <a:pt x="683" y="3961"/>
                      </a:cubicBezTo>
                      <a:lnTo>
                        <a:pt x="3835" y="683"/>
                      </a:lnTo>
                      <a:cubicBezTo>
                        <a:pt x="3972" y="547"/>
                        <a:pt x="4161" y="473"/>
                        <a:pt x="4360" y="473"/>
                      </a:cubicBezTo>
                      <a:close/>
                      <a:moveTo>
                        <a:pt x="4360" y="1"/>
                      </a:moveTo>
                      <a:cubicBezTo>
                        <a:pt x="4035" y="1"/>
                        <a:pt x="3720" y="127"/>
                        <a:pt x="3499" y="358"/>
                      </a:cubicBezTo>
                      <a:lnTo>
                        <a:pt x="347" y="3636"/>
                      </a:lnTo>
                      <a:cubicBezTo>
                        <a:pt x="126" y="3867"/>
                        <a:pt x="0" y="4172"/>
                        <a:pt x="11" y="4498"/>
                      </a:cubicBezTo>
                      <a:cubicBezTo>
                        <a:pt x="21" y="4813"/>
                        <a:pt x="148" y="5117"/>
                        <a:pt x="379" y="5338"/>
                      </a:cubicBezTo>
                      <a:cubicBezTo>
                        <a:pt x="615" y="5559"/>
                        <a:pt x="916" y="5669"/>
                        <a:pt x="1217" y="5669"/>
                      </a:cubicBezTo>
                      <a:cubicBezTo>
                        <a:pt x="1531" y="5669"/>
                        <a:pt x="1844" y="5548"/>
                        <a:pt x="2081" y="5306"/>
                      </a:cubicBezTo>
                      <a:lnTo>
                        <a:pt x="3163" y="4172"/>
                      </a:lnTo>
                      <a:lnTo>
                        <a:pt x="3163" y="8259"/>
                      </a:lnTo>
                      <a:cubicBezTo>
                        <a:pt x="3163" y="8921"/>
                        <a:pt x="3699" y="9457"/>
                        <a:pt x="4360" y="9457"/>
                      </a:cubicBezTo>
                      <a:cubicBezTo>
                        <a:pt x="5033" y="9457"/>
                        <a:pt x="5569" y="8921"/>
                        <a:pt x="5569" y="8259"/>
                      </a:cubicBezTo>
                      <a:lnTo>
                        <a:pt x="5569" y="4172"/>
                      </a:lnTo>
                      <a:lnTo>
                        <a:pt x="6651" y="5306"/>
                      </a:lnTo>
                      <a:cubicBezTo>
                        <a:pt x="6882" y="5537"/>
                        <a:pt x="7187" y="5674"/>
                        <a:pt x="7512" y="5674"/>
                      </a:cubicBezTo>
                      <a:cubicBezTo>
                        <a:pt x="7827" y="5674"/>
                        <a:pt x="8122" y="5548"/>
                        <a:pt x="8353" y="5338"/>
                      </a:cubicBezTo>
                      <a:cubicBezTo>
                        <a:pt x="8584" y="5117"/>
                        <a:pt x="8710" y="4813"/>
                        <a:pt x="8721" y="4498"/>
                      </a:cubicBezTo>
                      <a:cubicBezTo>
                        <a:pt x="8721" y="4172"/>
                        <a:pt x="8605" y="3867"/>
                        <a:pt x="8385" y="3636"/>
                      </a:cubicBezTo>
                      <a:lnTo>
                        <a:pt x="5233" y="358"/>
                      </a:lnTo>
                      <a:cubicBezTo>
                        <a:pt x="5012" y="127"/>
                        <a:pt x="4696" y="1"/>
                        <a:pt x="4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73"/>
              <p:cNvGrpSpPr/>
              <p:nvPr/>
            </p:nvGrpSpPr>
            <p:grpSpPr>
              <a:xfrm>
                <a:off x="1575442" y="3470558"/>
                <a:ext cx="1987176" cy="984166"/>
                <a:chOff x="1230758" y="2353844"/>
                <a:chExt cx="2295721" cy="1136975"/>
              </a:xfrm>
            </p:grpSpPr>
            <p:sp>
              <p:nvSpPr>
                <p:cNvPr id="2266" name="Google Shape;2266;p73"/>
                <p:cNvSpPr/>
                <p:nvPr/>
              </p:nvSpPr>
              <p:spPr>
                <a:xfrm>
                  <a:off x="1239169" y="2362255"/>
                  <a:ext cx="2134281" cy="1119753"/>
                </a:xfrm>
                <a:custGeom>
                  <a:avLst/>
                  <a:gdLst/>
                  <a:ahLst/>
                  <a:cxnLst/>
                  <a:rect l="l" t="t" r="r" b="b"/>
                  <a:pathLst>
                    <a:path w="58618" h="30754" extrusionOk="0">
                      <a:moveTo>
                        <a:pt x="2228" y="1"/>
                      </a:moveTo>
                      <a:cubicBezTo>
                        <a:pt x="1009" y="1"/>
                        <a:pt x="1" y="999"/>
                        <a:pt x="1" y="2228"/>
                      </a:cubicBezTo>
                      <a:lnTo>
                        <a:pt x="1" y="28526"/>
                      </a:lnTo>
                      <a:cubicBezTo>
                        <a:pt x="1" y="29756"/>
                        <a:pt x="1009" y="30754"/>
                        <a:pt x="2228" y="30754"/>
                      </a:cubicBezTo>
                      <a:lnTo>
                        <a:pt x="56390" y="30754"/>
                      </a:lnTo>
                      <a:cubicBezTo>
                        <a:pt x="57609" y="30754"/>
                        <a:pt x="58618" y="29756"/>
                        <a:pt x="58618" y="28526"/>
                      </a:cubicBezTo>
                      <a:lnTo>
                        <a:pt x="58618" y="2228"/>
                      </a:lnTo>
                      <a:cubicBezTo>
                        <a:pt x="58618" y="999"/>
                        <a:pt x="57609" y="1"/>
                        <a:pt x="56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3"/>
                <p:cNvSpPr/>
                <p:nvPr/>
              </p:nvSpPr>
              <p:spPr>
                <a:xfrm>
                  <a:off x="1230758" y="2353844"/>
                  <a:ext cx="2151103" cy="1136975"/>
                </a:xfrm>
                <a:custGeom>
                  <a:avLst/>
                  <a:gdLst/>
                  <a:ahLst/>
                  <a:cxnLst/>
                  <a:rect l="l" t="t" r="r" b="b"/>
                  <a:pathLst>
                    <a:path w="59080" h="31227" extrusionOk="0">
                      <a:moveTo>
                        <a:pt x="56621" y="463"/>
                      </a:moveTo>
                      <a:cubicBezTo>
                        <a:pt x="57714" y="463"/>
                        <a:pt x="58607" y="1356"/>
                        <a:pt x="58607" y="2459"/>
                      </a:cubicBezTo>
                      <a:lnTo>
                        <a:pt x="58607" y="28757"/>
                      </a:lnTo>
                      <a:cubicBezTo>
                        <a:pt x="58607" y="29861"/>
                        <a:pt x="57714" y="30754"/>
                        <a:pt x="56621" y="30754"/>
                      </a:cubicBezTo>
                      <a:lnTo>
                        <a:pt x="2459" y="30754"/>
                      </a:lnTo>
                      <a:cubicBezTo>
                        <a:pt x="1366" y="30754"/>
                        <a:pt x="474" y="29861"/>
                        <a:pt x="474" y="28757"/>
                      </a:cubicBezTo>
                      <a:lnTo>
                        <a:pt x="474" y="2459"/>
                      </a:lnTo>
                      <a:cubicBezTo>
                        <a:pt x="474" y="1356"/>
                        <a:pt x="1366" y="463"/>
                        <a:pt x="2459" y="463"/>
                      </a:cubicBezTo>
                      <a:close/>
                      <a:moveTo>
                        <a:pt x="2459" y="1"/>
                      </a:moveTo>
                      <a:cubicBezTo>
                        <a:pt x="1104" y="1"/>
                        <a:pt x="0" y="1103"/>
                        <a:pt x="0" y="2459"/>
                      </a:cubicBezTo>
                      <a:lnTo>
                        <a:pt x="0" y="28757"/>
                      </a:lnTo>
                      <a:cubicBezTo>
                        <a:pt x="0" y="30113"/>
                        <a:pt x="1104" y="31227"/>
                        <a:pt x="2459" y="31227"/>
                      </a:cubicBezTo>
                      <a:lnTo>
                        <a:pt x="56621" y="31227"/>
                      </a:lnTo>
                      <a:cubicBezTo>
                        <a:pt x="57976" y="31227"/>
                        <a:pt x="59080" y="30113"/>
                        <a:pt x="59080" y="28757"/>
                      </a:cubicBezTo>
                      <a:lnTo>
                        <a:pt x="59080" y="2459"/>
                      </a:lnTo>
                      <a:cubicBezTo>
                        <a:pt x="59080" y="1103"/>
                        <a:pt x="57976" y="1"/>
                        <a:pt x="56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3"/>
                <p:cNvSpPr/>
                <p:nvPr/>
              </p:nvSpPr>
              <p:spPr>
                <a:xfrm>
                  <a:off x="1384151" y="2362255"/>
                  <a:ext cx="2133917" cy="1119753"/>
                </a:xfrm>
                <a:custGeom>
                  <a:avLst/>
                  <a:gdLst/>
                  <a:ahLst/>
                  <a:cxnLst/>
                  <a:rect l="l" t="t" r="r" b="b"/>
                  <a:pathLst>
                    <a:path w="58608" h="30754" extrusionOk="0">
                      <a:moveTo>
                        <a:pt x="2228" y="1"/>
                      </a:moveTo>
                      <a:cubicBezTo>
                        <a:pt x="999" y="1"/>
                        <a:pt x="1" y="999"/>
                        <a:pt x="1" y="2228"/>
                      </a:cubicBezTo>
                      <a:lnTo>
                        <a:pt x="1" y="28526"/>
                      </a:lnTo>
                      <a:cubicBezTo>
                        <a:pt x="1" y="29756"/>
                        <a:pt x="999" y="30754"/>
                        <a:pt x="2228" y="30754"/>
                      </a:cubicBezTo>
                      <a:lnTo>
                        <a:pt x="56380" y="30754"/>
                      </a:lnTo>
                      <a:cubicBezTo>
                        <a:pt x="57609" y="30754"/>
                        <a:pt x="58607" y="29756"/>
                        <a:pt x="58607" y="28526"/>
                      </a:cubicBezTo>
                      <a:lnTo>
                        <a:pt x="58607" y="2228"/>
                      </a:lnTo>
                      <a:cubicBezTo>
                        <a:pt x="58607" y="999"/>
                        <a:pt x="57609" y="1"/>
                        <a:pt x="56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3"/>
                <p:cNvSpPr/>
                <p:nvPr/>
              </p:nvSpPr>
              <p:spPr>
                <a:xfrm>
                  <a:off x="1375340" y="2353844"/>
                  <a:ext cx="2151139" cy="1136975"/>
                </a:xfrm>
                <a:custGeom>
                  <a:avLst/>
                  <a:gdLst/>
                  <a:ahLst/>
                  <a:cxnLst/>
                  <a:rect l="l" t="t" r="r" b="b"/>
                  <a:pathLst>
                    <a:path w="59081" h="31227" extrusionOk="0">
                      <a:moveTo>
                        <a:pt x="56622" y="463"/>
                      </a:moveTo>
                      <a:cubicBezTo>
                        <a:pt x="57725" y="463"/>
                        <a:pt x="58618" y="1356"/>
                        <a:pt x="58618" y="2459"/>
                      </a:cubicBezTo>
                      <a:lnTo>
                        <a:pt x="58618" y="28757"/>
                      </a:lnTo>
                      <a:cubicBezTo>
                        <a:pt x="58618" y="29861"/>
                        <a:pt x="57725" y="30754"/>
                        <a:pt x="56622" y="30754"/>
                      </a:cubicBezTo>
                      <a:lnTo>
                        <a:pt x="2470" y="30754"/>
                      </a:lnTo>
                      <a:cubicBezTo>
                        <a:pt x="1367" y="30754"/>
                        <a:pt x="474" y="29861"/>
                        <a:pt x="474" y="28757"/>
                      </a:cubicBezTo>
                      <a:lnTo>
                        <a:pt x="474" y="2459"/>
                      </a:lnTo>
                      <a:cubicBezTo>
                        <a:pt x="474" y="1356"/>
                        <a:pt x="1367" y="463"/>
                        <a:pt x="2470" y="463"/>
                      </a:cubicBezTo>
                      <a:close/>
                      <a:moveTo>
                        <a:pt x="2470" y="1"/>
                      </a:moveTo>
                      <a:cubicBezTo>
                        <a:pt x="1105" y="1"/>
                        <a:pt x="1" y="1103"/>
                        <a:pt x="1" y="2459"/>
                      </a:cubicBezTo>
                      <a:lnTo>
                        <a:pt x="1" y="28757"/>
                      </a:lnTo>
                      <a:cubicBezTo>
                        <a:pt x="1" y="30113"/>
                        <a:pt x="1105" y="31227"/>
                        <a:pt x="2470" y="31227"/>
                      </a:cubicBezTo>
                      <a:lnTo>
                        <a:pt x="56622" y="31227"/>
                      </a:lnTo>
                      <a:cubicBezTo>
                        <a:pt x="57977" y="31227"/>
                        <a:pt x="59081" y="30113"/>
                        <a:pt x="59081" y="28757"/>
                      </a:cubicBezTo>
                      <a:lnTo>
                        <a:pt x="59081" y="2459"/>
                      </a:lnTo>
                      <a:cubicBezTo>
                        <a:pt x="59081" y="1103"/>
                        <a:pt x="57977" y="1"/>
                        <a:pt x="56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3"/>
                <p:cNvSpPr/>
                <p:nvPr/>
              </p:nvSpPr>
              <p:spPr>
                <a:xfrm>
                  <a:off x="1513841" y="2491945"/>
                  <a:ext cx="1874532" cy="860405"/>
                </a:xfrm>
                <a:custGeom>
                  <a:avLst/>
                  <a:gdLst/>
                  <a:ahLst/>
                  <a:cxnLst/>
                  <a:rect l="l" t="t" r="r" b="b"/>
                  <a:pathLst>
                    <a:path w="51484" h="23631" extrusionOk="0">
                      <a:moveTo>
                        <a:pt x="25742" y="2806"/>
                      </a:moveTo>
                      <a:cubicBezTo>
                        <a:pt x="30712" y="2806"/>
                        <a:pt x="34746" y="6841"/>
                        <a:pt x="34746" y="11821"/>
                      </a:cubicBezTo>
                      <a:cubicBezTo>
                        <a:pt x="34746" y="16790"/>
                        <a:pt x="30712" y="20825"/>
                        <a:pt x="25742" y="20825"/>
                      </a:cubicBezTo>
                      <a:cubicBezTo>
                        <a:pt x="20762" y="20825"/>
                        <a:pt x="16727" y="16790"/>
                        <a:pt x="16727" y="11821"/>
                      </a:cubicBezTo>
                      <a:cubicBezTo>
                        <a:pt x="16727" y="6841"/>
                        <a:pt x="20762" y="2806"/>
                        <a:pt x="25742" y="2806"/>
                      </a:cubicBezTo>
                      <a:close/>
                      <a:moveTo>
                        <a:pt x="4802" y="0"/>
                      </a:moveTo>
                      <a:cubicBezTo>
                        <a:pt x="4434" y="0"/>
                        <a:pt x="4182" y="221"/>
                        <a:pt x="4119" y="557"/>
                      </a:cubicBezTo>
                      <a:lnTo>
                        <a:pt x="4119" y="568"/>
                      </a:lnTo>
                      <a:cubicBezTo>
                        <a:pt x="3867" y="2417"/>
                        <a:pt x="2407" y="3867"/>
                        <a:pt x="558" y="4119"/>
                      </a:cubicBezTo>
                      <a:cubicBezTo>
                        <a:pt x="558" y="4119"/>
                        <a:pt x="558" y="4130"/>
                        <a:pt x="547" y="4130"/>
                      </a:cubicBezTo>
                      <a:cubicBezTo>
                        <a:pt x="63" y="4224"/>
                        <a:pt x="0" y="4413"/>
                        <a:pt x="0" y="4823"/>
                      </a:cubicBezTo>
                      <a:lnTo>
                        <a:pt x="0" y="18807"/>
                      </a:lnTo>
                      <a:cubicBezTo>
                        <a:pt x="0" y="19228"/>
                        <a:pt x="63" y="19407"/>
                        <a:pt x="547" y="19512"/>
                      </a:cubicBezTo>
                      <a:lnTo>
                        <a:pt x="558" y="19512"/>
                      </a:lnTo>
                      <a:cubicBezTo>
                        <a:pt x="2407" y="19764"/>
                        <a:pt x="3867" y="21224"/>
                        <a:pt x="4119" y="23073"/>
                      </a:cubicBezTo>
                      <a:cubicBezTo>
                        <a:pt x="4182" y="23409"/>
                        <a:pt x="4434" y="23630"/>
                        <a:pt x="4802" y="23630"/>
                      </a:cubicBezTo>
                      <a:lnTo>
                        <a:pt x="46682" y="23630"/>
                      </a:lnTo>
                      <a:cubicBezTo>
                        <a:pt x="47039" y="23630"/>
                        <a:pt x="47302" y="23409"/>
                        <a:pt x="47354" y="23073"/>
                      </a:cubicBezTo>
                      <a:lnTo>
                        <a:pt x="47365" y="23073"/>
                      </a:lnTo>
                      <a:cubicBezTo>
                        <a:pt x="47607" y="21224"/>
                        <a:pt x="49067" y="19764"/>
                        <a:pt x="50916" y="19512"/>
                      </a:cubicBezTo>
                      <a:lnTo>
                        <a:pt x="50927" y="19512"/>
                      </a:lnTo>
                      <a:cubicBezTo>
                        <a:pt x="51410" y="19407"/>
                        <a:pt x="51483" y="19228"/>
                        <a:pt x="51483" y="18807"/>
                      </a:cubicBezTo>
                      <a:lnTo>
                        <a:pt x="51483" y="4823"/>
                      </a:lnTo>
                      <a:cubicBezTo>
                        <a:pt x="51483" y="4413"/>
                        <a:pt x="51410" y="4224"/>
                        <a:pt x="50927" y="4130"/>
                      </a:cubicBezTo>
                      <a:lnTo>
                        <a:pt x="50916" y="4119"/>
                      </a:lnTo>
                      <a:cubicBezTo>
                        <a:pt x="49067" y="3867"/>
                        <a:pt x="47607" y="2417"/>
                        <a:pt x="47365" y="568"/>
                      </a:cubicBezTo>
                      <a:lnTo>
                        <a:pt x="47354" y="557"/>
                      </a:lnTo>
                      <a:cubicBezTo>
                        <a:pt x="47302" y="221"/>
                        <a:pt x="47039" y="0"/>
                        <a:pt x="466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3"/>
                <p:cNvSpPr/>
                <p:nvPr/>
              </p:nvSpPr>
              <p:spPr>
                <a:xfrm>
                  <a:off x="2337056" y="2731809"/>
                  <a:ext cx="228036" cy="380667"/>
                </a:xfrm>
                <a:custGeom>
                  <a:avLst/>
                  <a:gdLst/>
                  <a:ahLst/>
                  <a:cxnLst/>
                  <a:rect l="l" t="t" r="r" b="b"/>
                  <a:pathLst>
                    <a:path w="6263" h="10455" extrusionOk="0">
                      <a:moveTo>
                        <a:pt x="2501" y="0"/>
                      </a:moveTo>
                      <a:lnTo>
                        <a:pt x="2501" y="1544"/>
                      </a:lnTo>
                      <a:cubicBezTo>
                        <a:pt x="1241" y="1787"/>
                        <a:pt x="453" y="2553"/>
                        <a:pt x="453" y="3667"/>
                      </a:cubicBezTo>
                      <a:cubicBezTo>
                        <a:pt x="453" y="6251"/>
                        <a:pt x="4309" y="5485"/>
                        <a:pt x="4309" y="6777"/>
                      </a:cubicBezTo>
                      <a:cubicBezTo>
                        <a:pt x="4309" y="7197"/>
                        <a:pt x="3941" y="7418"/>
                        <a:pt x="3363" y="7418"/>
                      </a:cubicBezTo>
                      <a:cubicBezTo>
                        <a:pt x="2596" y="7418"/>
                        <a:pt x="1472" y="6977"/>
                        <a:pt x="726" y="6314"/>
                      </a:cubicBezTo>
                      <a:lnTo>
                        <a:pt x="1" y="7743"/>
                      </a:lnTo>
                      <a:cubicBezTo>
                        <a:pt x="673" y="8301"/>
                        <a:pt x="1567" y="8700"/>
                        <a:pt x="2501" y="8836"/>
                      </a:cubicBezTo>
                      <a:lnTo>
                        <a:pt x="2501" y="10454"/>
                      </a:lnTo>
                      <a:lnTo>
                        <a:pt x="3878" y="10454"/>
                      </a:lnTo>
                      <a:lnTo>
                        <a:pt x="3878" y="8889"/>
                      </a:lnTo>
                      <a:cubicBezTo>
                        <a:pt x="5244" y="8731"/>
                        <a:pt x="6263" y="7975"/>
                        <a:pt x="6263" y="6683"/>
                      </a:cubicBezTo>
                      <a:cubicBezTo>
                        <a:pt x="6263" y="4045"/>
                        <a:pt x="2396" y="4759"/>
                        <a:pt x="2396" y="3499"/>
                      </a:cubicBezTo>
                      <a:cubicBezTo>
                        <a:pt x="2396" y="3152"/>
                        <a:pt x="2722" y="2973"/>
                        <a:pt x="3206" y="2973"/>
                      </a:cubicBezTo>
                      <a:cubicBezTo>
                        <a:pt x="3794" y="2973"/>
                        <a:pt x="4771" y="3289"/>
                        <a:pt x="5538" y="3730"/>
                      </a:cubicBezTo>
                      <a:lnTo>
                        <a:pt x="6242" y="2280"/>
                      </a:lnTo>
                      <a:cubicBezTo>
                        <a:pt x="5611" y="1881"/>
                        <a:pt x="4761" y="1586"/>
                        <a:pt x="3878" y="1492"/>
                      </a:cubicBezTo>
                      <a:lnTo>
                        <a:pt x="38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3"/>
                <p:cNvSpPr/>
                <p:nvPr/>
              </p:nvSpPr>
              <p:spPr>
                <a:xfrm>
                  <a:off x="1679867" y="2803317"/>
                  <a:ext cx="237976" cy="237976"/>
                </a:xfrm>
                <a:custGeom>
                  <a:avLst/>
                  <a:gdLst/>
                  <a:ahLst/>
                  <a:cxnLst/>
                  <a:rect l="l" t="t" r="r" b="b"/>
                  <a:pathLst>
                    <a:path w="6536" h="6536" extrusionOk="0">
                      <a:moveTo>
                        <a:pt x="3268" y="1"/>
                      </a:moveTo>
                      <a:cubicBezTo>
                        <a:pt x="1461" y="1"/>
                        <a:pt x="0" y="1462"/>
                        <a:pt x="0" y="3269"/>
                      </a:cubicBezTo>
                      <a:cubicBezTo>
                        <a:pt x="0" y="5065"/>
                        <a:pt x="1461" y="6536"/>
                        <a:pt x="3268" y="6536"/>
                      </a:cubicBezTo>
                      <a:cubicBezTo>
                        <a:pt x="5075" y="6536"/>
                        <a:pt x="6535" y="5065"/>
                        <a:pt x="6535" y="3269"/>
                      </a:cubicBezTo>
                      <a:cubicBezTo>
                        <a:pt x="6535" y="1462"/>
                        <a:pt x="5075"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3"/>
                <p:cNvSpPr/>
                <p:nvPr/>
              </p:nvSpPr>
              <p:spPr>
                <a:xfrm>
                  <a:off x="2835536" y="2362255"/>
                  <a:ext cx="386783" cy="1119753"/>
                </a:xfrm>
                <a:custGeom>
                  <a:avLst/>
                  <a:gdLst/>
                  <a:ahLst/>
                  <a:cxnLst/>
                  <a:rect l="l" t="t" r="r" b="b"/>
                  <a:pathLst>
                    <a:path w="10623" h="30754" extrusionOk="0">
                      <a:moveTo>
                        <a:pt x="0" y="1"/>
                      </a:moveTo>
                      <a:lnTo>
                        <a:pt x="0" y="30754"/>
                      </a:lnTo>
                      <a:lnTo>
                        <a:pt x="10622" y="30754"/>
                      </a:lnTo>
                      <a:lnTo>
                        <a:pt x="10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3"/>
                <p:cNvSpPr/>
                <p:nvPr/>
              </p:nvSpPr>
              <p:spPr>
                <a:xfrm>
                  <a:off x="2826725" y="2353844"/>
                  <a:ext cx="404005" cy="1136975"/>
                </a:xfrm>
                <a:custGeom>
                  <a:avLst/>
                  <a:gdLst/>
                  <a:ahLst/>
                  <a:cxnLst/>
                  <a:rect l="l" t="t" r="r" b="b"/>
                  <a:pathLst>
                    <a:path w="11096" h="31227" extrusionOk="0">
                      <a:moveTo>
                        <a:pt x="10633" y="463"/>
                      </a:moveTo>
                      <a:lnTo>
                        <a:pt x="10633" y="30754"/>
                      </a:lnTo>
                      <a:lnTo>
                        <a:pt x="474" y="30754"/>
                      </a:lnTo>
                      <a:lnTo>
                        <a:pt x="474" y="463"/>
                      </a:lnTo>
                      <a:close/>
                      <a:moveTo>
                        <a:pt x="242" y="1"/>
                      </a:moveTo>
                      <a:cubicBezTo>
                        <a:pt x="105" y="1"/>
                        <a:pt x="0" y="106"/>
                        <a:pt x="0" y="232"/>
                      </a:cubicBezTo>
                      <a:lnTo>
                        <a:pt x="0" y="30985"/>
                      </a:lnTo>
                      <a:cubicBezTo>
                        <a:pt x="0" y="31122"/>
                        <a:pt x="105" y="31227"/>
                        <a:pt x="242" y="31227"/>
                      </a:cubicBezTo>
                      <a:lnTo>
                        <a:pt x="10864" y="31227"/>
                      </a:lnTo>
                      <a:cubicBezTo>
                        <a:pt x="10990" y="31227"/>
                        <a:pt x="11095" y="31122"/>
                        <a:pt x="11095" y="30985"/>
                      </a:cubicBezTo>
                      <a:lnTo>
                        <a:pt x="11095" y="232"/>
                      </a:lnTo>
                      <a:cubicBezTo>
                        <a:pt x="11095" y="106"/>
                        <a:pt x="10990" y="1"/>
                        <a:pt x="10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73"/>
              <p:cNvGrpSpPr/>
              <p:nvPr/>
            </p:nvGrpSpPr>
            <p:grpSpPr>
              <a:xfrm>
                <a:off x="3118249" y="3868769"/>
                <a:ext cx="761344" cy="761628"/>
                <a:chOff x="5512545" y="999244"/>
                <a:chExt cx="879556" cy="879884"/>
              </a:xfrm>
            </p:grpSpPr>
            <p:sp>
              <p:nvSpPr>
                <p:cNvPr id="2276" name="Google Shape;2276;p73"/>
                <p:cNvSpPr/>
                <p:nvPr/>
              </p:nvSpPr>
              <p:spPr>
                <a:xfrm>
                  <a:off x="5520956" y="1008055"/>
                  <a:ext cx="862699" cy="862662"/>
                </a:xfrm>
                <a:custGeom>
                  <a:avLst/>
                  <a:gdLst/>
                  <a:ahLst/>
                  <a:cxnLst/>
                  <a:rect l="l" t="t" r="r" b="b"/>
                  <a:pathLst>
                    <a:path w="23694" h="23693" extrusionOk="0">
                      <a:moveTo>
                        <a:pt x="11852" y="1"/>
                      </a:moveTo>
                      <a:cubicBezTo>
                        <a:pt x="5307" y="1"/>
                        <a:pt x="1" y="5296"/>
                        <a:pt x="1" y="11841"/>
                      </a:cubicBezTo>
                      <a:cubicBezTo>
                        <a:pt x="1" y="18387"/>
                        <a:pt x="5307" y="23693"/>
                        <a:pt x="11852" y="23693"/>
                      </a:cubicBezTo>
                      <a:cubicBezTo>
                        <a:pt x="18388" y="23693"/>
                        <a:pt x="23694" y="18387"/>
                        <a:pt x="23694" y="11841"/>
                      </a:cubicBezTo>
                      <a:cubicBezTo>
                        <a:pt x="23694" y="5296"/>
                        <a:pt x="18388" y="1"/>
                        <a:pt x="11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3"/>
                <p:cNvSpPr/>
                <p:nvPr/>
              </p:nvSpPr>
              <p:spPr>
                <a:xfrm>
                  <a:off x="5512545" y="999244"/>
                  <a:ext cx="879556" cy="879884"/>
                </a:xfrm>
                <a:custGeom>
                  <a:avLst/>
                  <a:gdLst/>
                  <a:ahLst/>
                  <a:cxnLst/>
                  <a:rect l="l" t="t" r="r" b="b"/>
                  <a:pathLst>
                    <a:path w="24157" h="24166" extrusionOk="0">
                      <a:moveTo>
                        <a:pt x="12083" y="474"/>
                      </a:moveTo>
                      <a:cubicBezTo>
                        <a:pt x="18482" y="474"/>
                        <a:pt x="23694" y="5685"/>
                        <a:pt x="23694" y="12083"/>
                      </a:cubicBezTo>
                      <a:cubicBezTo>
                        <a:pt x="23694" y="18492"/>
                        <a:pt x="18482" y="23694"/>
                        <a:pt x="12083" y="23694"/>
                      </a:cubicBezTo>
                      <a:cubicBezTo>
                        <a:pt x="5674" y="23694"/>
                        <a:pt x="463" y="18492"/>
                        <a:pt x="463" y="12083"/>
                      </a:cubicBezTo>
                      <a:cubicBezTo>
                        <a:pt x="463" y="5685"/>
                        <a:pt x="5674" y="474"/>
                        <a:pt x="12083" y="474"/>
                      </a:cubicBezTo>
                      <a:close/>
                      <a:moveTo>
                        <a:pt x="12083" y="0"/>
                      </a:moveTo>
                      <a:cubicBezTo>
                        <a:pt x="5422" y="0"/>
                        <a:pt x="1" y="5422"/>
                        <a:pt x="1" y="12083"/>
                      </a:cubicBezTo>
                      <a:cubicBezTo>
                        <a:pt x="1" y="18745"/>
                        <a:pt x="5422" y="24166"/>
                        <a:pt x="12083" y="24166"/>
                      </a:cubicBezTo>
                      <a:cubicBezTo>
                        <a:pt x="18745" y="24166"/>
                        <a:pt x="24156" y="18745"/>
                        <a:pt x="24156" y="12083"/>
                      </a:cubicBezTo>
                      <a:cubicBezTo>
                        <a:pt x="24156" y="5422"/>
                        <a:pt x="18745" y="0"/>
                        <a:pt x="12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3"/>
                <p:cNvSpPr/>
                <p:nvPr/>
              </p:nvSpPr>
              <p:spPr>
                <a:xfrm>
                  <a:off x="5621955" y="1109054"/>
                  <a:ext cx="660732" cy="660295"/>
                </a:xfrm>
                <a:custGeom>
                  <a:avLst/>
                  <a:gdLst/>
                  <a:ahLst/>
                  <a:cxnLst/>
                  <a:rect l="l" t="t" r="r" b="b"/>
                  <a:pathLst>
                    <a:path w="18147" h="18135" extrusionOk="0">
                      <a:moveTo>
                        <a:pt x="9078" y="0"/>
                      </a:moveTo>
                      <a:cubicBezTo>
                        <a:pt x="4067" y="0"/>
                        <a:pt x="1" y="4056"/>
                        <a:pt x="1" y="9067"/>
                      </a:cubicBezTo>
                      <a:cubicBezTo>
                        <a:pt x="1" y="14079"/>
                        <a:pt x="4067" y="18135"/>
                        <a:pt x="9078" y="18135"/>
                      </a:cubicBezTo>
                      <a:cubicBezTo>
                        <a:pt x="14080" y="18135"/>
                        <a:pt x="18146" y="14079"/>
                        <a:pt x="18146" y="9067"/>
                      </a:cubicBezTo>
                      <a:cubicBezTo>
                        <a:pt x="18146" y="4056"/>
                        <a:pt x="14080" y="0"/>
                        <a:pt x="9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3"/>
                <p:cNvSpPr/>
                <p:nvPr/>
              </p:nvSpPr>
              <p:spPr>
                <a:xfrm>
                  <a:off x="5613545" y="1100243"/>
                  <a:ext cx="677554" cy="677918"/>
                </a:xfrm>
                <a:custGeom>
                  <a:avLst/>
                  <a:gdLst/>
                  <a:ahLst/>
                  <a:cxnLst/>
                  <a:rect l="l" t="t" r="r" b="b"/>
                  <a:pathLst>
                    <a:path w="18609" h="18619" extrusionOk="0">
                      <a:moveTo>
                        <a:pt x="9309" y="473"/>
                      </a:moveTo>
                      <a:cubicBezTo>
                        <a:pt x="14174" y="473"/>
                        <a:pt x="18146" y="4434"/>
                        <a:pt x="18146" y="9309"/>
                      </a:cubicBezTo>
                      <a:cubicBezTo>
                        <a:pt x="18146" y="14184"/>
                        <a:pt x="14174" y="18146"/>
                        <a:pt x="9309" y="18146"/>
                      </a:cubicBezTo>
                      <a:cubicBezTo>
                        <a:pt x="4434" y="18146"/>
                        <a:pt x="474" y="14184"/>
                        <a:pt x="474" y="9309"/>
                      </a:cubicBezTo>
                      <a:cubicBezTo>
                        <a:pt x="474" y="4434"/>
                        <a:pt x="4434" y="473"/>
                        <a:pt x="9309" y="473"/>
                      </a:cubicBezTo>
                      <a:close/>
                      <a:moveTo>
                        <a:pt x="9309" y="0"/>
                      </a:moveTo>
                      <a:cubicBezTo>
                        <a:pt x="4172" y="0"/>
                        <a:pt x="0" y="4182"/>
                        <a:pt x="0" y="9309"/>
                      </a:cubicBezTo>
                      <a:cubicBezTo>
                        <a:pt x="0" y="14437"/>
                        <a:pt x="4172" y="18618"/>
                        <a:pt x="9309" y="18618"/>
                      </a:cubicBezTo>
                      <a:cubicBezTo>
                        <a:pt x="14437" y="18618"/>
                        <a:pt x="18608" y="14437"/>
                        <a:pt x="18608" y="9309"/>
                      </a:cubicBezTo>
                      <a:cubicBezTo>
                        <a:pt x="18608" y="4182"/>
                        <a:pt x="14437" y="0"/>
                        <a:pt x="9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3"/>
                <p:cNvSpPr/>
                <p:nvPr/>
              </p:nvSpPr>
              <p:spPr>
                <a:xfrm>
                  <a:off x="5826248" y="1228403"/>
                  <a:ext cx="252139" cy="421591"/>
                </a:xfrm>
                <a:custGeom>
                  <a:avLst/>
                  <a:gdLst/>
                  <a:ahLst/>
                  <a:cxnLst/>
                  <a:rect l="l" t="t" r="r" b="b"/>
                  <a:pathLst>
                    <a:path w="6925" h="11579" extrusionOk="0">
                      <a:moveTo>
                        <a:pt x="2774" y="0"/>
                      </a:moveTo>
                      <a:lnTo>
                        <a:pt x="2774" y="1713"/>
                      </a:lnTo>
                      <a:cubicBezTo>
                        <a:pt x="1377" y="1976"/>
                        <a:pt x="494" y="2826"/>
                        <a:pt x="494" y="4066"/>
                      </a:cubicBezTo>
                      <a:cubicBezTo>
                        <a:pt x="494" y="6924"/>
                        <a:pt x="4770" y="6073"/>
                        <a:pt x="4770" y="7502"/>
                      </a:cubicBezTo>
                      <a:cubicBezTo>
                        <a:pt x="4770" y="7965"/>
                        <a:pt x="4361" y="8206"/>
                        <a:pt x="3720" y="8206"/>
                      </a:cubicBezTo>
                      <a:cubicBezTo>
                        <a:pt x="2879" y="8206"/>
                        <a:pt x="1629" y="7722"/>
                        <a:pt x="799" y="6998"/>
                      </a:cubicBezTo>
                      <a:lnTo>
                        <a:pt x="0" y="8584"/>
                      </a:lnTo>
                      <a:cubicBezTo>
                        <a:pt x="736" y="9193"/>
                        <a:pt x="1734" y="9635"/>
                        <a:pt x="2774" y="9793"/>
                      </a:cubicBezTo>
                      <a:lnTo>
                        <a:pt x="2774" y="11579"/>
                      </a:lnTo>
                      <a:lnTo>
                        <a:pt x="4298" y="11579"/>
                      </a:lnTo>
                      <a:lnTo>
                        <a:pt x="4298" y="9835"/>
                      </a:lnTo>
                      <a:cubicBezTo>
                        <a:pt x="5811" y="9667"/>
                        <a:pt x="6925" y="8836"/>
                        <a:pt x="6925" y="7397"/>
                      </a:cubicBezTo>
                      <a:cubicBezTo>
                        <a:pt x="6925" y="4476"/>
                        <a:pt x="2659" y="5275"/>
                        <a:pt x="2659" y="3877"/>
                      </a:cubicBezTo>
                      <a:cubicBezTo>
                        <a:pt x="2659" y="3489"/>
                        <a:pt x="3016" y="3289"/>
                        <a:pt x="3541" y="3289"/>
                      </a:cubicBezTo>
                      <a:cubicBezTo>
                        <a:pt x="4203" y="3289"/>
                        <a:pt x="5275" y="3636"/>
                        <a:pt x="6126" y="4129"/>
                      </a:cubicBezTo>
                      <a:lnTo>
                        <a:pt x="6904" y="2532"/>
                      </a:lnTo>
                      <a:cubicBezTo>
                        <a:pt x="6210" y="2081"/>
                        <a:pt x="5264" y="1755"/>
                        <a:pt x="4298" y="1650"/>
                      </a:cubicBezTo>
                      <a:lnTo>
                        <a:pt x="4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012052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250"/>
                                        </p:tgtEl>
                                        <p:attrNameLst>
                                          <p:attrName>style.visibility</p:attrName>
                                        </p:attrNameLst>
                                      </p:cBhvr>
                                      <p:to>
                                        <p:strVal val="visible"/>
                                      </p:to>
                                    </p:set>
                                    <p:animEffect transition="in" filter="barn(outVertical)">
                                      <p:cBhvr>
                                        <p:cTn id="7" dur="500"/>
                                        <p:tgtEl>
                                          <p:spTgt spid="22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51"/>
                                        </p:tgtEl>
                                        <p:attrNameLst>
                                          <p:attrName>style.visibility</p:attrName>
                                        </p:attrNameLst>
                                      </p:cBhvr>
                                      <p:to>
                                        <p:strVal val="visible"/>
                                      </p:to>
                                    </p:set>
                                    <p:animEffect transition="in" filter="wipe(left)">
                                      <p:cBhvr>
                                        <p:cTn id="11" dur="500"/>
                                        <p:tgtEl>
                                          <p:spTgt spid="2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0" grpId="0"/>
      <p:bldP spid="2251" grpId="0"/>
    </p:bldLst>
  </p:timing>
</p:sld>
</file>

<file path=ppt/theme/theme1.xml><?xml version="1.0" encoding="utf-8"?>
<a:theme xmlns:a="http://schemas.openxmlformats.org/drawingml/2006/main" name="Community Bank Business Plan by Slidesgo">
  <a:themeElements>
    <a:clrScheme name="Simple Light">
      <a:dk1>
        <a:srgbClr val="000000"/>
      </a:dk1>
      <a:lt1>
        <a:srgbClr val="FFFFFF"/>
      </a:lt1>
      <a:dk2>
        <a:srgbClr val="E3F5D0"/>
      </a:dk2>
      <a:lt2>
        <a:srgbClr val="FFD8BA"/>
      </a:lt2>
      <a:accent1>
        <a:srgbClr val="7753C7"/>
      </a:accent1>
      <a:accent2>
        <a:srgbClr val="4D9DFF"/>
      </a:accent2>
      <a:accent3>
        <a:srgbClr val="7CB53E"/>
      </a:accent3>
      <a:accent4>
        <a:srgbClr val="FF6F29"/>
      </a:accent4>
      <a:accent5>
        <a:srgbClr val="FFBC12"/>
      </a:accent5>
      <a:accent6>
        <a:srgbClr val="FFE5A3"/>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3363</TotalTime>
  <Words>803</Words>
  <Application>Microsoft Office PowerPoint</Application>
  <PresentationFormat>On-screen Show (16:9)</PresentationFormat>
  <Paragraphs>97</Paragraphs>
  <Slides>31</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Titillium Web Light</vt:lpstr>
      <vt:lpstr>gt-regular</vt:lpstr>
      <vt:lpstr>Montserrat</vt:lpstr>
      <vt:lpstr>Courier New</vt:lpstr>
      <vt:lpstr>Bebas Neue</vt:lpstr>
      <vt:lpstr>Titillium Web</vt:lpstr>
      <vt:lpstr>Arial</vt:lpstr>
      <vt:lpstr>Community Bank Business Plan by Slidesgo</vt:lpstr>
      <vt:lpstr>Integrated Project Data Science Development of an autocorrection system of bank checks</vt:lpstr>
      <vt:lpstr>Our team</vt:lpstr>
      <vt:lpstr>Table of contents</vt:lpstr>
      <vt:lpstr>Introduction</vt:lpstr>
      <vt:lpstr>Business Objectives</vt:lpstr>
      <vt:lpstr>PowerPoint Presentation</vt:lpstr>
      <vt:lpstr>PowerPoint Presentation</vt:lpstr>
      <vt:lpstr>PowerPoint Presentation</vt:lpstr>
      <vt:lpstr>Data Science Objectives</vt:lpstr>
      <vt:lpstr>Computer Vision</vt:lpstr>
      <vt:lpstr>Computer Vision</vt:lpstr>
      <vt:lpstr>Convolutional Neural Network (CNN)</vt:lpstr>
      <vt:lpstr>Natural Language Processing NLP</vt:lpstr>
      <vt:lpstr>Recurrent Neural Network (RNN)</vt:lpstr>
      <vt:lpstr>To conclude it all</vt:lpstr>
      <vt:lpstr>Data  Modeling &amp; Evaluation</vt:lpstr>
      <vt:lpstr>Courtesy Amount Prediction</vt:lpstr>
      <vt:lpstr>Courtesy Amount Prediction</vt:lpstr>
      <vt:lpstr>Courtesy Amount Prediction</vt:lpstr>
      <vt:lpstr>Legal Amount Prediction</vt:lpstr>
      <vt:lpstr>PowerPoint Presentation</vt:lpstr>
      <vt:lpstr>PowerPoint Presentation</vt:lpstr>
      <vt:lpstr>Legal Amount Prediction</vt:lpstr>
      <vt:lpstr>Legal Amount Prediction</vt:lpstr>
      <vt:lpstr>Legal Amount Prediction</vt:lpstr>
      <vt:lpstr>PowerPoint Presentation</vt:lpstr>
      <vt:lpstr>PowerPoint Presentation</vt:lpstr>
      <vt:lpstr>PowerPoint Presentation</vt:lpstr>
      <vt:lpstr>Comparison between the legal amount and the courtesy amount</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Project Data Science Development of an autocorrection system of bank checks</dc:title>
  <dc:creator>Houssem</dc:creator>
  <cp:lastModifiedBy>houssem</cp:lastModifiedBy>
  <cp:revision>34</cp:revision>
  <dcterms:modified xsi:type="dcterms:W3CDTF">2022-04-18T08:36:34Z</dcterms:modified>
</cp:coreProperties>
</file>